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  <p:sldMasterId id="2147483688" r:id="rId2"/>
    <p:sldMasterId id="2147483662" r:id="rId3"/>
    <p:sldMasterId id="2147483690" r:id="rId4"/>
  </p:sldMasterIdLst>
  <p:notesMasterIdLst>
    <p:notesMasterId r:id="rId46"/>
  </p:notesMasterIdLst>
  <p:handoutMasterIdLst>
    <p:handoutMasterId r:id="rId47"/>
  </p:handoutMasterIdLst>
  <p:sldIdLst>
    <p:sldId id="265" r:id="rId5"/>
    <p:sldId id="274" r:id="rId6"/>
    <p:sldId id="311" r:id="rId7"/>
    <p:sldId id="270" r:id="rId8"/>
    <p:sldId id="276" r:id="rId9"/>
    <p:sldId id="277" r:id="rId10"/>
    <p:sldId id="312" r:id="rId11"/>
    <p:sldId id="313" r:id="rId12"/>
    <p:sldId id="278" r:id="rId13"/>
    <p:sldId id="342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2" r:id="rId23"/>
    <p:sldId id="323" r:id="rId24"/>
    <p:sldId id="269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1" r:id="rId33"/>
    <p:sldId id="332" r:id="rId34"/>
    <p:sldId id="333" r:id="rId35"/>
    <p:sldId id="334" r:id="rId36"/>
    <p:sldId id="335" r:id="rId37"/>
    <p:sldId id="336" r:id="rId38"/>
    <p:sldId id="337" r:id="rId39"/>
    <p:sldId id="338" r:id="rId40"/>
    <p:sldId id="339" r:id="rId41"/>
    <p:sldId id="340" r:id="rId42"/>
    <p:sldId id="341" r:id="rId43"/>
    <p:sldId id="306" r:id="rId44"/>
    <p:sldId id="310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" id="{87498CA6-C058-4D79-80B2-2DB56522C5E0}">
          <p14:sldIdLst>
            <p14:sldId id="265"/>
            <p14:sldId id="274"/>
            <p14:sldId id="311"/>
            <p14:sldId id="270"/>
          </p14:sldIdLst>
        </p14:section>
        <p14:section name="AI in Power BI out-of-the-box" id="{749CD54B-509D-467C-8C7D-AE5077FCB6B8}">
          <p14:sldIdLst>
            <p14:sldId id="276"/>
            <p14:sldId id="277"/>
            <p14:sldId id="312"/>
            <p14:sldId id="313"/>
            <p14:sldId id="278"/>
            <p14:sldId id="342"/>
            <p14:sldId id="314"/>
          </p14:sldIdLst>
        </p14:section>
        <p14:section name="SQL Server ML Services" id="{FB300C60-6C24-47FF-9A91-C1A9EB9B20E2}">
          <p14:sldIdLst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sp_execute_external_script" id="{A6B05F60-7545-4AAA-ABD5-8E7BEAB11A58}">
          <p14:sldIdLst>
            <p14:sldId id="323"/>
            <p14:sldId id="269"/>
          </p14:sldIdLst>
        </p14:section>
        <p14:section name="Predictive backend" id="{634A1542-B24B-4DC6-93BA-D3B5685F3E2D}">
          <p14:sldIdLst>
            <p14:sldId id="324"/>
            <p14:sldId id="325"/>
            <p14:sldId id="326"/>
          </p14:sldIdLst>
        </p14:section>
        <p14:section name="Ext Lang in Power BI" id="{5C5B8CE5-FA89-4767-9ADC-CB0D2986DA65}">
          <p14:sldIdLst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06"/>
            <p14:sldId id="310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3DD"/>
    <a:srgbClr val="324147"/>
    <a:srgbClr val="70AD47"/>
    <a:srgbClr val="190649"/>
    <a:srgbClr val="512BD4"/>
    <a:srgbClr val="B9AAEE"/>
    <a:srgbClr val="FAFAFA"/>
    <a:srgbClr val="1F1F1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607DE66-0B94-4DAB-8C53-313F2BFA2CBB}" v="929" dt="2025-02-22T14:01:36.2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633" autoAdjust="0"/>
    <p:restoredTop sz="86441" autoAdjust="0"/>
  </p:normalViewPr>
  <p:slideViewPr>
    <p:cSldViewPr snapToGrid="0">
      <p:cViewPr varScale="1">
        <p:scale>
          <a:sx n="60" d="100"/>
          <a:sy n="60" d="100"/>
        </p:scale>
        <p:origin x="269" y="2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12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microsoft.com/office/2015/10/relationships/revisionInfo" Target="revisionInfo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co Parenzan" userId="a83bbb23f3e251dc" providerId="LiveId" clId="{10F8E105-5907-405F-B456-F5A0A8BB9C26}"/>
    <pc:docChg chg="undo custSel modMainMaster">
      <pc:chgData name="Marco Parenzan" userId="a83bbb23f3e251dc" providerId="LiveId" clId="{10F8E105-5907-405F-B456-F5A0A8BB9C26}" dt="2023-02-17T19:27:38.156" v="63" actId="1076"/>
      <pc:docMkLst>
        <pc:docMk/>
      </pc:docMkLst>
      <pc:sldMasterChg chg="addSp modSp mod">
        <pc:chgData name="Marco Parenzan" userId="a83bbb23f3e251dc" providerId="LiveId" clId="{10F8E105-5907-405F-B456-F5A0A8BB9C26}" dt="2023-02-17T19:26:47.806" v="45" actId="1076"/>
        <pc:sldMasterMkLst>
          <pc:docMk/>
          <pc:sldMasterMk cId="3048249942" sldId="2147483662"/>
        </pc:sldMasterMkLst>
      </pc:sldMasterChg>
      <pc:sldMasterChg chg="modSldLayout">
        <pc:chgData name="Marco Parenzan" userId="a83bbb23f3e251dc" providerId="LiveId" clId="{10F8E105-5907-405F-B456-F5A0A8BB9C26}" dt="2023-02-17T19:27:38.156" v="63" actId="1076"/>
        <pc:sldMasterMkLst>
          <pc:docMk/>
          <pc:sldMasterMk cId="588639137" sldId="2147483672"/>
        </pc:sldMasterMkLst>
        <pc:sldLayoutChg chg="addSp delSp modSp mod">
          <pc:chgData name="Marco Parenzan" userId="a83bbb23f3e251dc" providerId="LiveId" clId="{10F8E105-5907-405F-B456-F5A0A8BB9C26}" dt="2023-02-17T19:27:38.156" v="63" actId="1076"/>
          <pc:sldLayoutMkLst>
            <pc:docMk/>
            <pc:sldMasterMk cId="588639137" sldId="2147483672"/>
            <pc:sldLayoutMk cId="1650863424" sldId="2147483670"/>
          </pc:sldLayoutMkLst>
        </pc:sldLayoutChg>
      </pc:sldMasterChg>
    </pc:docChg>
  </pc:docChgLst>
  <pc:docChgLst>
    <pc:chgData name="Marco Parenzan" userId="a83bbb23f3e251dc" providerId="LiveId" clId="{C735B300-B06A-4C65-99BC-4DCF4DDDF86F}"/>
    <pc:docChg chg="custSel modSld modMainMaster">
      <pc:chgData name="Marco Parenzan" userId="a83bbb23f3e251dc" providerId="LiveId" clId="{C735B300-B06A-4C65-99BC-4DCF4DDDF86F}" dt="2023-02-09T20:57:09.545" v="22" actId="1076"/>
      <pc:docMkLst>
        <pc:docMk/>
      </pc:docMkLst>
      <pc:sldChg chg="addSp delSp modSp mod">
        <pc:chgData name="Marco Parenzan" userId="a83bbb23f3e251dc" providerId="LiveId" clId="{C735B300-B06A-4C65-99BC-4DCF4DDDF86F}" dt="2023-02-09T20:56:28.440" v="6" actId="21"/>
        <pc:sldMkLst>
          <pc:docMk/>
          <pc:sldMk cId="3317753286" sldId="266"/>
        </pc:sldMkLst>
      </pc:sldChg>
      <pc:sldMasterChg chg="addSp delSp modSp mod modSldLayout">
        <pc:chgData name="Marco Parenzan" userId="a83bbb23f3e251dc" providerId="LiveId" clId="{C735B300-B06A-4C65-99BC-4DCF4DDDF86F}" dt="2023-02-09T20:56:09.434" v="2"/>
        <pc:sldMasterMkLst>
          <pc:docMk/>
          <pc:sldMasterMk cId="3048249942" sldId="2147483662"/>
        </pc:sldMasterMkLst>
        <pc:sldLayoutChg chg="delSp mod">
          <pc:chgData name="Marco Parenzan" userId="a83bbb23f3e251dc" providerId="LiveId" clId="{C735B300-B06A-4C65-99BC-4DCF4DDDF86F}" dt="2023-01-30T21:27:58.750" v="0" actId="478"/>
          <pc:sldLayoutMkLst>
            <pc:docMk/>
            <pc:sldMasterMk cId="3048249942" sldId="2147483662"/>
            <pc:sldLayoutMk cId="2892653985" sldId="2147483686"/>
          </pc:sldLayoutMkLst>
        </pc:sldLayoutChg>
      </pc:sldMasterChg>
      <pc:sldMasterChg chg="modSldLayout">
        <pc:chgData name="Marco Parenzan" userId="a83bbb23f3e251dc" providerId="LiveId" clId="{C735B300-B06A-4C65-99BC-4DCF4DDDF86F}" dt="2023-02-09T20:57:09.545" v="22" actId="1076"/>
        <pc:sldMasterMkLst>
          <pc:docMk/>
          <pc:sldMasterMk cId="588639137" sldId="2147483672"/>
        </pc:sldMasterMkLst>
        <pc:sldLayoutChg chg="addSp modSp mod">
          <pc:chgData name="Marco Parenzan" userId="a83bbb23f3e251dc" providerId="LiveId" clId="{C735B300-B06A-4C65-99BC-4DCF4DDDF86F}" dt="2023-02-09T20:57:09.545" v="22" actId="1076"/>
          <pc:sldLayoutMkLst>
            <pc:docMk/>
            <pc:sldMasterMk cId="588639137" sldId="2147483672"/>
            <pc:sldLayoutMk cId="1650863424" sldId="2147483670"/>
          </pc:sldLayoutMkLst>
        </pc:sldLayoutChg>
      </pc:sldMasterChg>
    </pc:docChg>
  </pc:docChgLst>
  <pc:docChgLst>
    <pc:chgData name="Luca Zavarella" userId="7ba8848fe0992bd8" providerId="LiveId" clId="{E607DE66-0B94-4DAB-8C53-313F2BFA2CBB}"/>
    <pc:docChg chg="undo redo custSel addSld delSld modSld sldOrd modMainMaster addSection modSection">
      <pc:chgData name="Luca Zavarella" userId="7ba8848fe0992bd8" providerId="LiveId" clId="{E607DE66-0B94-4DAB-8C53-313F2BFA2CBB}" dt="2025-02-22T14:01:26.062" v="1538" actId="20577"/>
      <pc:docMkLst>
        <pc:docMk/>
      </pc:docMkLst>
      <pc:sldChg chg="add del">
        <pc:chgData name="Luca Zavarella" userId="7ba8848fe0992bd8" providerId="LiveId" clId="{E607DE66-0B94-4DAB-8C53-313F2BFA2CBB}" dt="2025-02-16T20:38:26.277" v="69"/>
        <pc:sldMkLst>
          <pc:docMk/>
          <pc:sldMk cId="2880293119" sldId="260"/>
        </pc:sldMkLst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1410908315" sldId="261"/>
        </pc:sldMkLst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3056317256" sldId="263"/>
        </pc:sldMkLst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426848083" sldId="264"/>
        </pc:sldMkLst>
      </pc:sldChg>
      <pc:sldChg chg="modSp mod">
        <pc:chgData name="Luca Zavarella" userId="7ba8848fe0992bd8" providerId="LiveId" clId="{E607DE66-0B94-4DAB-8C53-313F2BFA2CBB}" dt="2025-02-16T20:33:25.673" v="9" actId="1076"/>
        <pc:sldMkLst>
          <pc:docMk/>
          <pc:sldMk cId="448018491" sldId="265"/>
        </pc:sldMkLst>
        <pc:spChg chg="mod">
          <ac:chgData name="Luca Zavarella" userId="7ba8848fe0992bd8" providerId="LiveId" clId="{E607DE66-0B94-4DAB-8C53-313F2BFA2CBB}" dt="2025-02-16T20:33:25.673" v="9" actId="1076"/>
          <ac:spMkLst>
            <pc:docMk/>
            <pc:sldMk cId="448018491" sldId="265"/>
            <ac:spMk id="4" creationId="{0AA04F39-FFFC-2E03-CFD5-919823857A0C}"/>
          </ac:spMkLst>
        </pc:spChg>
      </pc:sldChg>
      <pc:sldChg chg="del">
        <pc:chgData name="Luca Zavarella" userId="7ba8848fe0992bd8" providerId="LiveId" clId="{E607DE66-0B94-4DAB-8C53-313F2BFA2CBB}" dt="2025-02-16T20:35:09.291" v="10" actId="2696"/>
        <pc:sldMkLst>
          <pc:docMk/>
          <pc:sldMk cId="3317753286" sldId="266"/>
        </pc:sldMkLst>
      </pc:sldChg>
      <pc:sldChg chg="delSp modSp mod">
        <pc:chgData name="Luca Zavarella" userId="7ba8848fe0992bd8" providerId="LiveId" clId="{E607DE66-0B94-4DAB-8C53-313F2BFA2CBB}" dt="2025-02-17T15:18:22.196" v="742" actId="478"/>
        <pc:sldMkLst>
          <pc:docMk/>
          <pc:sldMk cId="2387457348" sldId="269"/>
        </pc:sldMkLst>
        <pc:spChg chg="mod">
          <ac:chgData name="Luca Zavarella" userId="7ba8848fe0992bd8" providerId="LiveId" clId="{E607DE66-0B94-4DAB-8C53-313F2BFA2CBB}" dt="2025-02-17T10:43:07.959" v="563" actId="1076"/>
          <ac:spMkLst>
            <pc:docMk/>
            <pc:sldMk cId="2387457348" sldId="269"/>
            <ac:spMk id="5" creationId="{DAFB4AED-168C-8B6F-092D-B5472E3139C8}"/>
          </ac:spMkLst>
        </pc:spChg>
      </pc:sldChg>
      <pc:sldChg chg="modSp mod modAnim">
        <pc:chgData name="Luca Zavarella" userId="7ba8848fe0992bd8" providerId="LiveId" clId="{E607DE66-0B94-4DAB-8C53-313F2BFA2CBB}" dt="2025-02-22T14:01:26.062" v="1538" actId="20577"/>
        <pc:sldMkLst>
          <pc:docMk/>
          <pc:sldMk cId="484590535" sldId="270"/>
        </pc:sldMkLst>
        <pc:spChg chg="mod">
          <ac:chgData name="Luca Zavarella" userId="7ba8848fe0992bd8" providerId="LiveId" clId="{E607DE66-0B94-4DAB-8C53-313F2BFA2CBB}" dt="2025-02-22T14:01:26.062" v="1538" actId="20577"/>
          <ac:spMkLst>
            <pc:docMk/>
            <pc:sldMk cId="484590535" sldId="270"/>
            <ac:spMk id="5" creationId="{EAEC54D3-8FF5-B287-4577-B83D592C0A60}"/>
          </ac:spMkLst>
        </pc:spChg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2608209452" sldId="271"/>
        </pc:sldMkLst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3063887322" sldId="272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1981339467" sldId="273"/>
        </pc:sldMkLst>
      </pc:sldChg>
      <pc:sldChg chg="modSp mod">
        <pc:chgData name="Luca Zavarella" userId="7ba8848fe0992bd8" providerId="LiveId" clId="{E607DE66-0B94-4DAB-8C53-313F2BFA2CBB}" dt="2025-02-17T15:28:55.226" v="776" actId="207"/>
        <pc:sldMkLst>
          <pc:docMk/>
          <pc:sldMk cId="3726372117" sldId="274"/>
        </pc:sldMkLst>
        <pc:spChg chg="mod">
          <ac:chgData name="Luca Zavarella" userId="7ba8848fe0992bd8" providerId="LiveId" clId="{E607DE66-0B94-4DAB-8C53-313F2BFA2CBB}" dt="2025-02-17T15:28:55.226" v="776" actId="207"/>
          <ac:spMkLst>
            <pc:docMk/>
            <pc:sldMk cId="3726372117" sldId="274"/>
            <ac:spMk id="7" creationId="{D7709404-CBB5-69BF-F9EF-03E23E501DEC}"/>
          </ac:spMkLst>
        </pc:spChg>
        <pc:picChg chg="mod">
          <ac:chgData name="Luca Zavarella" userId="7ba8848fe0992bd8" providerId="LiveId" clId="{E607DE66-0B94-4DAB-8C53-313F2BFA2CBB}" dt="2025-02-16T20:42:12.093" v="73" actId="14826"/>
          <ac:picMkLst>
            <pc:docMk/>
            <pc:sldMk cId="3726372117" sldId="274"/>
            <ac:picMk id="9" creationId="{E1FEA33F-8F9E-B316-D0C4-AF5D9775A3FB}"/>
          </ac:picMkLst>
        </pc:picChg>
      </pc:sldChg>
      <pc:sldChg chg="modSp mod">
        <pc:chgData name="Luca Zavarella" userId="7ba8848fe0992bd8" providerId="LiveId" clId="{E607DE66-0B94-4DAB-8C53-313F2BFA2CBB}" dt="2025-02-22T14:01:16.490" v="1531" actId="14100"/>
        <pc:sldMkLst>
          <pc:docMk/>
          <pc:sldMk cId="4102587920" sldId="276"/>
        </pc:sldMkLst>
        <pc:spChg chg="mod">
          <ac:chgData name="Luca Zavarella" userId="7ba8848fe0992bd8" providerId="LiveId" clId="{E607DE66-0B94-4DAB-8C53-313F2BFA2CBB}" dt="2025-02-22T14:01:16.490" v="1531" actId="14100"/>
          <ac:spMkLst>
            <pc:docMk/>
            <pc:sldMk cId="4102587920" sldId="276"/>
            <ac:spMk id="2" creationId="{A08FC902-2DF1-DF95-0A26-BB3614BBFEF2}"/>
          </ac:spMkLst>
        </pc:spChg>
      </pc:sldChg>
      <pc:sldChg chg="addSp delSp modSp mod delAnim modAnim">
        <pc:chgData name="Luca Zavarella" userId="7ba8848fe0992bd8" providerId="LiveId" clId="{E607DE66-0B94-4DAB-8C53-313F2BFA2CBB}" dt="2025-02-22T08:12:08.735" v="1101"/>
        <pc:sldMkLst>
          <pc:docMk/>
          <pc:sldMk cId="2807771871" sldId="277"/>
        </pc:sldMkLst>
        <pc:spChg chg="mod">
          <ac:chgData name="Luca Zavarella" userId="7ba8848fe0992bd8" providerId="LiveId" clId="{E607DE66-0B94-4DAB-8C53-313F2BFA2CBB}" dt="2025-02-18T15:09:43.099" v="790" actId="14100"/>
          <ac:spMkLst>
            <pc:docMk/>
            <pc:sldMk cId="2807771871" sldId="277"/>
            <ac:spMk id="4" creationId="{2A006D2A-418A-E628-9061-64A625F80BA7}"/>
          </ac:spMkLst>
        </pc:spChg>
        <pc:spChg chg="mod">
          <ac:chgData name="Luca Zavarella" userId="7ba8848fe0992bd8" providerId="LiveId" clId="{E607DE66-0B94-4DAB-8C53-313F2BFA2CBB}" dt="2025-02-22T08:12:08.735" v="1101"/>
          <ac:spMkLst>
            <pc:docMk/>
            <pc:sldMk cId="2807771871" sldId="277"/>
            <ac:spMk id="5" creationId="{EAEC54D3-8FF5-B287-4577-B83D592C0A60}"/>
          </ac:spMkLst>
        </pc:spChg>
        <pc:picChg chg="add mod">
          <ac:chgData name="Luca Zavarella" userId="7ba8848fe0992bd8" providerId="LiveId" clId="{E607DE66-0B94-4DAB-8C53-313F2BFA2CBB}" dt="2025-02-16T20:53:33.734" v="235" actId="1076"/>
          <ac:picMkLst>
            <pc:docMk/>
            <pc:sldMk cId="2807771871" sldId="277"/>
            <ac:picMk id="7" creationId="{7DB4EFE6-5BBA-F129-8C51-6819A4D53513}"/>
          </ac:picMkLst>
        </pc:picChg>
        <pc:picChg chg="add mod">
          <ac:chgData name="Luca Zavarella" userId="7ba8848fe0992bd8" providerId="LiveId" clId="{E607DE66-0B94-4DAB-8C53-313F2BFA2CBB}" dt="2025-02-16T20:53:33.734" v="235" actId="1076"/>
          <ac:picMkLst>
            <pc:docMk/>
            <pc:sldMk cId="2807771871" sldId="277"/>
            <ac:picMk id="8" creationId="{47D44EEE-947E-7A39-16C8-8667EC90C8F3}"/>
          </ac:picMkLst>
        </pc:picChg>
      </pc:sldChg>
      <pc:sldChg chg="addSp delSp modSp mod delAnim modAnim">
        <pc:chgData name="Luca Zavarella" userId="7ba8848fe0992bd8" providerId="LiveId" clId="{E607DE66-0B94-4DAB-8C53-313F2BFA2CBB}" dt="2025-02-22T09:31:13.072" v="1442" actId="1076"/>
        <pc:sldMkLst>
          <pc:docMk/>
          <pc:sldMk cId="92179502" sldId="278"/>
        </pc:sldMkLst>
        <pc:spChg chg="mod">
          <ac:chgData name="Luca Zavarella" userId="7ba8848fe0992bd8" providerId="LiveId" clId="{E607DE66-0B94-4DAB-8C53-313F2BFA2CBB}" dt="2025-02-18T15:10:16.349" v="797" actId="14100"/>
          <ac:spMkLst>
            <pc:docMk/>
            <pc:sldMk cId="92179502" sldId="278"/>
            <ac:spMk id="4" creationId="{2A006D2A-418A-E628-9061-64A625F80BA7}"/>
          </ac:spMkLst>
        </pc:spChg>
        <pc:picChg chg="add mod">
          <ac:chgData name="Luca Zavarella" userId="7ba8848fe0992bd8" providerId="LiveId" clId="{E607DE66-0B94-4DAB-8C53-313F2BFA2CBB}" dt="2025-02-22T09:31:13.072" v="1442" actId="1076"/>
          <ac:picMkLst>
            <pc:docMk/>
            <pc:sldMk cId="92179502" sldId="278"/>
            <ac:picMk id="6" creationId="{D82471F6-8420-EDD8-D8C4-CDE3535039F0}"/>
          </ac:picMkLst>
        </pc:picChg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3257588264" sldId="279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267986415" sldId="280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4274799441" sldId="281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2666855094" sldId="282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3062562203" sldId="283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1176801028" sldId="284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921083974" sldId="285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251761570" sldId="286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3304507891" sldId="287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485560720" sldId="288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3796430865" sldId="289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3057638854" sldId="290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4176468369" sldId="291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695732296" sldId="292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1117473363" sldId="293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3655402960" sldId="294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3243234872" sldId="295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1087036916" sldId="296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2387288393" sldId="297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1229273351" sldId="298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2345399237" sldId="299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3630603755" sldId="300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1244631486" sldId="301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4246677576" sldId="302"/>
        </pc:sldMkLst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2473895408" sldId="303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1103983296" sldId="304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1921103439" sldId="305"/>
        </pc:sldMkLst>
      </pc:sldChg>
      <pc:sldChg chg="modSp mod">
        <pc:chgData name="Luca Zavarella" userId="7ba8848fe0992bd8" providerId="LiveId" clId="{E607DE66-0B94-4DAB-8C53-313F2BFA2CBB}" dt="2025-02-18T16:56:35.505" v="1090" actId="27636"/>
        <pc:sldMkLst>
          <pc:docMk/>
          <pc:sldMk cId="3401120777" sldId="306"/>
        </pc:sldMkLst>
        <pc:spChg chg="mod">
          <ac:chgData name="Luca Zavarella" userId="7ba8848fe0992bd8" providerId="LiveId" clId="{E607DE66-0B94-4DAB-8C53-313F2BFA2CBB}" dt="2025-02-18T16:56:35.505" v="1090" actId="27636"/>
          <ac:spMkLst>
            <pc:docMk/>
            <pc:sldMk cId="3401120777" sldId="306"/>
            <ac:spMk id="5" creationId="{EAEC54D3-8FF5-B287-4577-B83D592C0A60}"/>
          </ac:spMkLst>
        </pc:spChg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4912777" sldId="307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3612290964" sldId="308"/>
        </pc:sldMkLst>
      </pc:sldChg>
      <pc:sldChg chg="del">
        <pc:chgData name="Luca Zavarella" userId="7ba8848fe0992bd8" providerId="LiveId" clId="{E607DE66-0B94-4DAB-8C53-313F2BFA2CBB}" dt="2025-02-17T10:31:35.158" v="440" actId="47"/>
        <pc:sldMkLst>
          <pc:docMk/>
          <pc:sldMk cId="1509965286" sldId="309"/>
        </pc:sldMkLst>
      </pc:sldChg>
      <pc:sldChg chg="modSp">
        <pc:chgData name="Luca Zavarella" userId="7ba8848fe0992bd8" providerId="LiveId" clId="{E607DE66-0B94-4DAB-8C53-313F2BFA2CBB}" dt="2025-02-17T15:21:31.691" v="775" actId="403"/>
        <pc:sldMkLst>
          <pc:docMk/>
          <pc:sldMk cId="301293057" sldId="310"/>
        </pc:sldMkLst>
        <pc:spChg chg="mod">
          <ac:chgData name="Luca Zavarella" userId="7ba8848fe0992bd8" providerId="LiveId" clId="{E607DE66-0B94-4DAB-8C53-313F2BFA2CBB}" dt="2025-02-17T10:41:25.037" v="537"/>
          <ac:spMkLst>
            <pc:docMk/>
            <pc:sldMk cId="301293057" sldId="310"/>
            <ac:spMk id="2" creationId="{F37DC3FE-46BA-26AF-DA61-D20271342E21}"/>
          </ac:spMkLst>
        </pc:spChg>
        <pc:spChg chg="mod">
          <ac:chgData name="Luca Zavarella" userId="7ba8848fe0992bd8" providerId="LiveId" clId="{E607DE66-0B94-4DAB-8C53-313F2BFA2CBB}" dt="2025-02-17T15:21:31.691" v="775" actId="403"/>
          <ac:spMkLst>
            <pc:docMk/>
            <pc:sldMk cId="301293057" sldId="310"/>
            <ac:spMk id="3" creationId="{4894B722-41DA-FC5C-44AD-AA4AE3FFB199}"/>
          </ac:spMkLst>
        </pc:spChg>
      </pc:sldChg>
      <pc:sldChg chg="new">
        <pc:chgData name="Luca Zavarella" userId="7ba8848fe0992bd8" providerId="LiveId" clId="{E607DE66-0B94-4DAB-8C53-313F2BFA2CBB}" dt="2025-02-16T20:35:31.228" v="11" actId="680"/>
        <pc:sldMkLst>
          <pc:docMk/>
          <pc:sldMk cId="581197401" sldId="311"/>
        </pc:sldMkLst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596433272" sldId="312"/>
        </pc:sldMkLst>
      </pc:sldChg>
      <pc:sldChg chg="modSp new del mod">
        <pc:chgData name="Luca Zavarella" userId="7ba8848fe0992bd8" providerId="LiveId" clId="{E607DE66-0B94-4DAB-8C53-313F2BFA2CBB}" dt="2025-02-16T20:51:36.487" v="183" actId="2696"/>
        <pc:sldMkLst>
          <pc:docMk/>
          <pc:sldMk cId="1740755687" sldId="312"/>
        </pc:sldMkLst>
      </pc:sldChg>
      <pc:sldChg chg="modSp add del mod modAnim">
        <pc:chgData name="Luca Zavarella" userId="7ba8848fe0992bd8" providerId="LiveId" clId="{E607DE66-0B94-4DAB-8C53-313F2BFA2CBB}" dt="2025-02-16T20:48:59.821" v="138" actId="2696"/>
        <pc:sldMkLst>
          <pc:docMk/>
          <pc:sldMk cId="2838560606" sldId="312"/>
        </pc:sldMkLst>
      </pc:sldChg>
      <pc:sldChg chg="delSp modSp add mod delAnim modAnim">
        <pc:chgData name="Luca Zavarella" userId="7ba8848fe0992bd8" providerId="LiveId" clId="{E607DE66-0B94-4DAB-8C53-313F2BFA2CBB}" dt="2025-02-22T08:12:28.021" v="1108"/>
        <pc:sldMkLst>
          <pc:docMk/>
          <pc:sldMk cId="2933609899" sldId="312"/>
        </pc:sldMkLst>
        <pc:spChg chg="mod">
          <ac:chgData name="Luca Zavarella" userId="7ba8848fe0992bd8" providerId="LiveId" clId="{E607DE66-0B94-4DAB-8C53-313F2BFA2CBB}" dt="2025-02-18T15:09:57.458" v="793" actId="14100"/>
          <ac:spMkLst>
            <pc:docMk/>
            <pc:sldMk cId="2933609899" sldId="312"/>
            <ac:spMk id="4" creationId="{D536E987-4646-180F-222A-24266D0B52E4}"/>
          </ac:spMkLst>
        </pc:spChg>
        <pc:spChg chg="mod">
          <ac:chgData name="Luca Zavarella" userId="7ba8848fe0992bd8" providerId="LiveId" clId="{E607DE66-0B94-4DAB-8C53-313F2BFA2CBB}" dt="2025-02-22T08:12:28.021" v="1108"/>
          <ac:spMkLst>
            <pc:docMk/>
            <pc:sldMk cId="2933609899" sldId="312"/>
            <ac:spMk id="5" creationId="{BD6B2DDA-922F-C9BB-FFBA-F976238B90F2}"/>
          </ac:spMkLst>
        </pc:spChg>
        <pc:picChg chg="mod">
          <ac:chgData name="Luca Zavarella" userId="7ba8848fe0992bd8" providerId="LiveId" clId="{E607DE66-0B94-4DAB-8C53-313F2BFA2CBB}" dt="2025-02-16T20:55:56.545" v="251" actId="1076"/>
          <ac:picMkLst>
            <pc:docMk/>
            <pc:sldMk cId="2933609899" sldId="312"/>
            <ac:picMk id="2" creationId="{13A23904-DD0A-A563-0C73-0CB7788BCA47}"/>
          </ac:picMkLst>
        </pc:picChg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3278785937" sldId="313"/>
        </pc:sldMkLst>
      </pc:sldChg>
      <pc:sldChg chg="delSp modSp add mod modAnim">
        <pc:chgData name="Luca Zavarella" userId="7ba8848fe0992bd8" providerId="LiveId" clId="{E607DE66-0B94-4DAB-8C53-313F2BFA2CBB}" dt="2025-02-22T08:14:00.097" v="1148" actId="20577"/>
        <pc:sldMkLst>
          <pc:docMk/>
          <pc:sldMk cId="4103445968" sldId="313"/>
        </pc:sldMkLst>
        <pc:spChg chg="mod">
          <ac:chgData name="Luca Zavarella" userId="7ba8848fe0992bd8" providerId="LiveId" clId="{E607DE66-0B94-4DAB-8C53-313F2BFA2CBB}" dt="2025-02-18T15:10:05.387" v="795" actId="14100"/>
          <ac:spMkLst>
            <pc:docMk/>
            <pc:sldMk cId="4103445968" sldId="313"/>
            <ac:spMk id="4" creationId="{D97C16D2-6CC0-F7A6-7FFE-3B2537FC8E5E}"/>
          </ac:spMkLst>
        </pc:spChg>
        <pc:spChg chg="mod">
          <ac:chgData name="Luca Zavarella" userId="7ba8848fe0992bd8" providerId="LiveId" clId="{E607DE66-0B94-4DAB-8C53-313F2BFA2CBB}" dt="2025-02-22T08:14:00.097" v="1148" actId="20577"/>
          <ac:spMkLst>
            <pc:docMk/>
            <pc:sldMk cId="4103445968" sldId="313"/>
            <ac:spMk id="5" creationId="{BBC7663D-C340-3A2B-A74B-EF723B32212E}"/>
          </ac:spMkLst>
        </pc:spChg>
        <pc:picChg chg="mod">
          <ac:chgData name="Luca Zavarella" userId="7ba8848fe0992bd8" providerId="LiveId" clId="{E607DE66-0B94-4DAB-8C53-313F2BFA2CBB}" dt="2025-02-22T08:02:27.445" v="1094" actId="1076"/>
          <ac:picMkLst>
            <pc:docMk/>
            <pc:sldMk cId="4103445968" sldId="313"/>
            <ac:picMk id="3" creationId="{4D2AA596-ADA9-9602-25DC-4625852A4C90}"/>
          </ac:picMkLst>
        </pc:picChg>
      </pc:sldChg>
      <pc:sldChg chg="addSp delSp modSp add mod ord modAnim">
        <pc:chgData name="Luca Zavarella" userId="7ba8848fe0992bd8" providerId="LiveId" clId="{E607DE66-0B94-4DAB-8C53-313F2BFA2CBB}" dt="2025-02-22T09:33:31.481" v="1457" actId="403"/>
        <pc:sldMkLst>
          <pc:docMk/>
          <pc:sldMk cId="1056378849" sldId="314"/>
        </pc:sldMkLst>
        <pc:spChg chg="mod">
          <ac:chgData name="Luca Zavarella" userId="7ba8848fe0992bd8" providerId="LiveId" clId="{E607DE66-0B94-4DAB-8C53-313F2BFA2CBB}" dt="2025-02-18T15:10:24.412" v="799" actId="14100"/>
          <ac:spMkLst>
            <pc:docMk/>
            <pc:sldMk cId="1056378849" sldId="314"/>
            <ac:spMk id="4" creationId="{DB1C1D67-72DD-8FCF-9FEB-4BDFD1038072}"/>
          </ac:spMkLst>
        </pc:spChg>
        <pc:spChg chg="mod">
          <ac:chgData name="Luca Zavarella" userId="7ba8848fe0992bd8" providerId="LiveId" clId="{E607DE66-0B94-4DAB-8C53-313F2BFA2CBB}" dt="2025-02-22T09:33:31.481" v="1457" actId="403"/>
          <ac:spMkLst>
            <pc:docMk/>
            <pc:sldMk cId="1056378849" sldId="314"/>
            <ac:spMk id="5" creationId="{EFF2CF90-EDA7-A3E0-CBFD-D36B658F0C5A}"/>
          </ac:spMkLst>
        </pc:spChg>
        <pc:picChg chg="add mod">
          <ac:chgData name="Luca Zavarella" userId="7ba8848fe0992bd8" providerId="LiveId" clId="{E607DE66-0B94-4DAB-8C53-313F2BFA2CBB}" dt="2025-02-18T15:24:33.474" v="872" actId="1076"/>
          <ac:picMkLst>
            <pc:docMk/>
            <pc:sldMk cId="1056378849" sldId="314"/>
            <ac:picMk id="2" creationId="{EE565C33-E62C-07D0-3C98-2A6F27E05804}"/>
          </ac:picMkLst>
        </pc:picChg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2341614881" sldId="314"/>
        </pc:sldMkLst>
      </pc:sldChg>
      <pc:sldChg chg="add del ord">
        <pc:chgData name="Luca Zavarella" userId="7ba8848fe0992bd8" providerId="LiveId" clId="{E607DE66-0B94-4DAB-8C53-313F2BFA2CBB}" dt="2025-02-16T21:02:36.114" v="332" actId="47"/>
        <pc:sldMkLst>
          <pc:docMk/>
          <pc:sldMk cId="489031271" sldId="315"/>
        </pc:sldMkLst>
      </pc:sldChg>
      <pc:sldChg chg="modSp new mod modTransition">
        <pc:chgData name="Luca Zavarella" userId="7ba8848fe0992bd8" providerId="LiveId" clId="{E607DE66-0B94-4DAB-8C53-313F2BFA2CBB}" dt="2025-02-18T15:26:00.377" v="882"/>
        <pc:sldMkLst>
          <pc:docMk/>
          <pc:sldMk cId="2467293103" sldId="315"/>
        </pc:sldMkLst>
        <pc:spChg chg="mod">
          <ac:chgData name="Luca Zavarella" userId="7ba8848fe0992bd8" providerId="LiveId" clId="{E607DE66-0B94-4DAB-8C53-313F2BFA2CBB}" dt="2025-02-16T21:03:36.712" v="344"/>
          <ac:spMkLst>
            <pc:docMk/>
            <pc:sldMk cId="2467293103" sldId="315"/>
            <ac:spMk id="2" creationId="{756CEFCB-A344-12A9-ED70-4570939D5AD4}"/>
          </ac:spMkLst>
        </pc:spChg>
      </pc:sldChg>
      <pc:sldChg chg="add del">
        <pc:chgData name="Luca Zavarella" userId="7ba8848fe0992bd8" providerId="LiveId" clId="{E607DE66-0B94-4DAB-8C53-313F2BFA2CBB}" dt="2025-02-16T21:02:47.436" v="334" actId="2696"/>
        <pc:sldMkLst>
          <pc:docMk/>
          <pc:sldMk cId="3421046294" sldId="315"/>
        </pc:sldMkLst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3624545111" sldId="315"/>
        </pc:sldMkLst>
      </pc:sldChg>
      <pc:sldChg chg="modSp add del mod">
        <pc:chgData name="Luca Zavarella" userId="7ba8848fe0992bd8" providerId="LiveId" clId="{E607DE66-0B94-4DAB-8C53-313F2BFA2CBB}" dt="2025-02-17T10:20:03.010" v="364"/>
        <pc:sldMkLst>
          <pc:docMk/>
          <pc:sldMk cId="846916231" sldId="316"/>
        </pc:sldMkLst>
      </pc:sldChg>
      <pc:sldChg chg="addSp modSp new mod modAnim">
        <pc:chgData name="Luca Zavarella" userId="7ba8848fe0992bd8" providerId="LiveId" clId="{E607DE66-0B94-4DAB-8C53-313F2BFA2CBB}" dt="2025-02-22T09:38:00.870" v="1459" actId="207"/>
        <pc:sldMkLst>
          <pc:docMk/>
          <pc:sldMk cId="1088439702" sldId="316"/>
        </pc:sldMkLst>
        <pc:spChg chg="mod">
          <ac:chgData name="Luca Zavarella" userId="7ba8848fe0992bd8" providerId="LiveId" clId="{E607DE66-0B94-4DAB-8C53-313F2BFA2CBB}" dt="2025-02-17T10:20:38.943" v="366"/>
          <ac:spMkLst>
            <pc:docMk/>
            <pc:sldMk cId="1088439702" sldId="316"/>
            <ac:spMk id="2" creationId="{E29A01CA-9BA3-47B6-B124-F3A8B60D09D6}"/>
          </ac:spMkLst>
        </pc:spChg>
        <pc:spChg chg="add mod">
          <ac:chgData name="Luca Zavarella" userId="7ba8848fe0992bd8" providerId="LiveId" clId="{E607DE66-0B94-4DAB-8C53-313F2BFA2CBB}" dt="2025-02-22T09:38:00.870" v="1459" actId="207"/>
          <ac:spMkLst>
            <pc:docMk/>
            <pc:sldMk cId="1088439702" sldId="316"/>
            <ac:spMk id="11" creationId="{3A50A494-C20D-DA6D-5C9E-D39157590D22}"/>
          </ac:spMkLst>
        </pc:spChg>
        <pc:spChg chg="add mod">
          <ac:chgData name="Luca Zavarella" userId="7ba8848fe0992bd8" providerId="LiveId" clId="{E607DE66-0B94-4DAB-8C53-313F2BFA2CBB}" dt="2025-02-17T10:23:02.655" v="392" actId="1076"/>
          <ac:spMkLst>
            <pc:docMk/>
            <pc:sldMk cId="1088439702" sldId="316"/>
            <ac:spMk id="13" creationId="{C3775E41-45DD-5932-90B7-F24987F47761}"/>
          </ac:spMkLst>
        </pc:spChg>
        <pc:picChg chg="add mod">
          <ac:chgData name="Luca Zavarella" userId="7ba8848fe0992bd8" providerId="LiveId" clId="{E607DE66-0B94-4DAB-8C53-313F2BFA2CBB}" dt="2025-02-17T10:23:02.655" v="392" actId="1076"/>
          <ac:picMkLst>
            <pc:docMk/>
            <pc:sldMk cId="1088439702" sldId="316"/>
            <ac:picMk id="12" creationId="{B08D1B6E-EC43-E2F6-A270-2177B1F67507}"/>
          </ac:picMkLst>
        </pc:picChg>
      </pc:sldChg>
      <pc:sldChg chg="addSp modSp new mod modAnim">
        <pc:chgData name="Luca Zavarella" userId="7ba8848fe0992bd8" providerId="LiveId" clId="{E607DE66-0B94-4DAB-8C53-313F2BFA2CBB}" dt="2025-02-17T10:24:40.190" v="400" actId="1076"/>
        <pc:sldMkLst>
          <pc:docMk/>
          <pc:sldMk cId="1978834769" sldId="317"/>
        </pc:sldMkLst>
        <pc:spChg chg="mod">
          <ac:chgData name="Luca Zavarella" userId="7ba8848fe0992bd8" providerId="LiveId" clId="{E607DE66-0B94-4DAB-8C53-313F2BFA2CBB}" dt="2025-02-17T10:23:49.513" v="394"/>
          <ac:spMkLst>
            <pc:docMk/>
            <pc:sldMk cId="1978834769" sldId="317"/>
            <ac:spMk id="2" creationId="{C7E4CD7A-F274-D57C-5677-1A3D35D35C6A}"/>
          </ac:spMkLst>
        </pc:spChg>
        <pc:spChg chg="add mod">
          <ac:chgData name="Luca Zavarella" userId="7ba8848fe0992bd8" providerId="LiveId" clId="{E607DE66-0B94-4DAB-8C53-313F2BFA2CBB}" dt="2025-02-17T10:24:40.190" v="400" actId="1076"/>
          <ac:spMkLst>
            <pc:docMk/>
            <pc:sldMk cId="1978834769" sldId="317"/>
            <ac:spMk id="3" creationId="{47C1B1B6-9C69-98E4-8CCC-E5517C3A5AFF}"/>
          </ac:spMkLst>
        </pc:spChg>
        <pc:picChg chg="add mod">
          <ac:chgData name="Luca Zavarella" userId="7ba8848fe0992bd8" providerId="LiveId" clId="{E607DE66-0B94-4DAB-8C53-313F2BFA2CBB}" dt="2025-02-17T10:24:03.997" v="396" actId="27636"/>
          <ac:picMkLst>
            <pc:docMk/>
            <pc:sldMk cId="1978834769" sldId="317"/>
            <ac:picMk id="4" creationId="{02907937-878A-6A79-4E31-8DF3D5B1F0D9}"/>
          </ac:picMkLst>
        </pc:picChg>
        <pc:picChg chg="add mod">
          <ac:chgData name="Luca Zavarella" userId="7ba8848fe0992bd8" providerId="LiveId" clId="{E607DE66-0B94-4DAB-8C53-313F2BFA2CBB}" dt="2025-02-17T10:24:03.997" v="396" actId="27636"/>
          <ac:picMkLst>
            <pc:docMk/>
            <pc:sldMk cId="1978834769" sldId="317"/>
            <ac:picMk id="5" creationId="{12CD832A-D9AE-F021-4B11-40A95193CD60}"/>
          </ac:picMkLst>
        </pc:picChg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3856045652" sldId="317"/>
        </pc:sldMkLst>
      </pc:sldChg>
      <pc:sldChg chg="addSp modSp new mod modAnim">
        <pc:chgData name="Luca Zavarella" userId="7ba8848fe0992bd8" providerId="LiveId" clId="{E607DE66-0B94-4DAB-8C53-313F2BFA2CBB}" dt="2025-02-22T09:40:05.138" v="1464" actId="14100"/>
        <pc:sldMkLst>
          <pc:docMk/>
          <pc:sldMk cId="828302329" sldId="318"/>
        </pc:sldMkLst>
        <pc:spChg chg="mod">
          <ac:chgData name="Luca Zavarella" userId="7ba8848fe0992bd8" providerId="LiveId" clId="{E607DE66-0B94-4DAB-8C53-313F2BFA2CBB}" dt="2025-02-22T09:40:05.138" v="1464" actId="14100"/>
          <ac:spMkLst>
            <pc:docMk/>
            <pc:sldMk cId="828302329" sldId="318"/>
            <ac:spMk id="2" creationId="{42FB8DFE-D7EE-7636-F0DF-EE30F5862546}"/>
          </ac:spMkLst>
        </pc:spChg>
        <pc:spChg chg="add mod">
          <ac:chgData name="Luca Zavarella" userId="7ba8848fe0992bd8" providerId="LiveId" clId="{E607DE66-0B94-4DAB-8C53-313F2BFA2CBB}" dt="2025-02-17T10:29:05.544" v="415" actId="27636"/>
          <ac:spMkLst>
            <pc:docMk/>
            <pc:sldMk cId="828302329" sldId="318"/>
            <ac:spMk id="3" creationId="{A3E560F0-E574-10EE-1453-3004CA690216}"/>
          </ac:spMkLst>
        </pc:spChg>
        <pc:picChg chg="add mod">
          <ac:chgData name="Luca Zavarella" userId="7ba8848fe0992bd8" providerId="LiveId" clId="{E607DE66-0B94-4DAB-8C53-313F2BFA2CBB}" dt="2025-02-17T10:29:26.506" v="422" actId="1076"/>
          <ac:picMkLst>
            <pc:docMk/>
            <pc:sldMk cId="828302329" sldId="318"/>
            <ac:picMk id="4" creationId="{AF06209D-1CF5-F53F-88B1-EDBD608D66EA}"/>
          </ac:picMkLst>
        </pc:picChg>
        <pc:picChg chg="add mod">
          <ac:chgData name="Luca Zavarella" userId="7ba8848fe0992bd8" providerId="LiveId" clId="{E607DE66-0B94-4DAB-8C53-313F2BFA2CBB}" dt="2025-02-17T10:29:28.921" v="423" actId="1076"/>
          <ac:picMkLst>
            <pc:docMk/>
            <pc:sldMk cId="828302329" sldId="318"/>
            <ac:picMk id="5" creationId="{52191683-00FA-161D-57BC-9EFFDDB7DA49}"/>
          </ac:picMkLst>
        </pc:picChg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3614947012" sldId="318"/>
        </pc:sldMkLst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2560177453" sldId="319"/>
        </pc:sldMkLst>
      </pc:sldChg>
      <pc:sldChg chg="addSp modSp new mod modAnim">
        <pc:chgData name="Luca Zavarella" userId="7ba8848fe0992bd8" providerId="LiveId" clId="{E607DE66-0B94-4DAB-8C53-313F2BFA2CBB}" dt="2025-02-22T09:39:57.585" v="1463" actId="20577"/>
        <pc:sldMkLst>
          <pc:docMk/>
          <pc:sldMk cId="3841001088" sldId="319"/>
        </pc:sldMkLst>
        <pc:spChg chg="mod">
          <ac:chgData name="Luca Zavarella" userId="7ba8848fe0992bd8" providerId="LiveId" clId="{E607DE66-0B94-4DAB-8C53-313F2BFA2CBB}" dt="2025-02-22T09:39:57.585" v="1463" actId="20577"/>
          <ac:spMkLst>
            <pc:docMk/>
            <pc:sldMk cId="3841001088" sldId="319"/>
            <ac:spMk id="2" creationId="{B197EC14-4908-5D43-782F-C97184494D78}"/>
          </ac:spMkLst>
        </pc:spChg>
        <pc:spChg chg="add mod">
          <ac:chgData name="Luca Zavarella" userId="7ba8848fe0992bd8" providerId="LiveId" clId="{E607DE66-0B94-4DAB-8C53-313F2BFA2CBB}" dt="2025-02-17T10:30:48.555" v="439" actId="14100"/>
          <ac:spMkLst>
            <pc:docMk/>
            <pc:sldMk cId="3841001088" sldId="319"/>
            <ac:spMk id="3" creationId="{2BF75E6A-A80A-15B7-3955-7EF6FB68F8A4}"/>
          </ac:spMkLst>
        </pc:spChg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618806378" sldId="320"/>
        </pc:sldMkLst>
      </pc:sldChg>
      <pc:sldChg chg="addSp delSp modSp add mod delAnim modAnim">
        <pc:chgData name="Luca Zavarella" userId="7ba8848fe0992bd8" providerId="LiveId" clId="{E607DE66-0B94-4DAB-8C53-313F2BFA2CBB}" dt="2025-02-22T09:41:34.309" v="1465" actId="14100"/>
        <pc:sldMkLst>
          <pc:docMk/>
          <pc:sldMk cId="3770564297" sldId="320"/>
        </pc:sldMkLst>
        <pc:spChg chg="mod">
          <ac:chgData name="Luca Zavarella" userId="7ba8848fe0992bd8" providerId="LiveId" clId="{E607DE66-0B94-4DAB-8C53-313F2BFA2CBB}" dt="2025-02-17T10:34:54.812" v="474" actId="20577"/>
          <ac:spMkLst>
            <pc:docMk/>
            <pc:sldMk cId="3770564297" sldId="320"/>
            <ac:spMk id="2" creationId="{31388A26-6ABF-1A29-A8AB-0992C2EE433B}"/>
          </ac:spMkLst>
        </pc:spChg>
        <pc:spChg chg="mod">
          <ac:chgData name="Luca Zavarella" userId="7ba8848fe0992bd8" providerId="LiveId" clId="{E607DE66-0B94-4DAB-8C53-313F2BFA2CBB}" dt="2025-02-22T09:41:34.309" v="1465" actId="14100"/>
          <ac:spMkLst>
            <pc:docMk/>
            <pc:sldMk cId="3770564297" sldId="320"/>
            <ac:spMk id="3" creationId="{0C7212E8-424C-C5FB-3BB7-53E2B18C1F1F}"/>
          </ac:spMkLst>
        </pc:spChg>
        <pc:spChg chg="add mod">
          <ac:chgData name="Luca Zavarella" userId="7ba8848fe0992bd8" providerId="LiveId" clId="{E607DE66-0B94-4DAB-8C53-313F2BFA2CBB}" dt="2025-02-17T10:36:56.318" v="503" actId="207"/>
          <ac:spMkLst>
            <pc:docMk/>
            <pc:sldMk cId="3770564297" sldId="320"/>
            <ac:spMk id="4" creationId="{B059FBA7-742F-93DC-BDCC-C74763B36208}"/>
          </ac:spMkLst>
        </pc:spChg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1335690867" sldId="321"/>
        </pc:sldMkLst>
      </pc:sldChg>
      <pc:sldChg chg="addSp delSp modSp add mod addAnim delAnim modAnim">
        <pc:chgData name="Luca Zavarella" userId="7ba8848fe0992bd8" providerId="LiveId" clId="{E607DE66-0B94-4DAB-8C53-313F2BFA2CBB}" dt="2025-02-18T15:47:25.937" v="934"/>
        <pc:sldMkLst>
          <pc:docMk/>
          <pc:sldMk cId="1394777530" sldId="321"/>
        </pc:sldMkLst>
        <pc:spChg chg="mod">
          <ac:chgData name="Luca Zavarella" userId="7ba8848fe0992bd8" providerId="LiveId" clId="{E607DE66-0B94-4DAB-8C53-313F2BFA2CBB}" dt="2025-02-17T10:37:25.717" v="505" actId="20577"/>
          <ac:spMkLst>
            <pc:docMk/>
            <pc:sldMk cId="1394777530" sldId="321"/>
            <ac:spMk id="2" creationId="{226FBEB8-9DA2-8FF6-9CB4-BD94B15EC415}"/>
          </ac:spMkLst>
        </pc:spChg>
        <pc:spChg chg="mod">
          <ac:chgData name="Luca Zavarella" userId="7ba8848fe0992bd8" providerId="LiveId" clId="{E607DE66-0B94-4DAB-8C53-313F2BFA2CBB}" dt="2025-02-17T10:38:29.853" v="514" actId="14100"/>
          <ac:spMkLst>
            <pc:docMk/>
            <pc:sldMk cId="1394777530" sldId="321"/>
            <ac:spMk id="3" creationId="{409EBF71-ECBA-BE7D-70EB-6C7156BB3D80}"/>
          </ac:spMkLst>
        </pc:spChg>
        <pc:picChg chg="add mod">
          <ac:chgData name="Luca Zavarella" userId="7ba8848fe0992bd8" providerId="LiveId" clId="{E607DE66-0B94-4DAB-8C53-313F2BFA2CBB}" dt="2025-02-18T15:46:46.354" v="926"/>
          <ac:picMkLst>
            <pc:docMk/>
            <pc:sldMk cId="1394777530" sldId="321"/>
            <ac:picMk id="4" creationId="{0F406925-7054-0405-21DA-7533C4B4E443}"/>
          </ac:picMkLst>
        </pc:picChg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1327100254" sldId="322"/>
        </pc:sldMkLst>
      </pc:sldChg>
      <pc:sldChg chg="addSp delSp modSp add mod delAnim modAnim">
        <pc:chgData name="Luca Zavarella" userId="7ba8848fe0992bd8" providerId="LiveId" clId="{E607DE66-0B94-4DAB-8C53-313F2BFA2CBB}" dt="2025-02-18T15:48:57.584" v="948"/>
        <pc:sldMkLst>
          <pc:docMk/>
          <pc:sldMk cId="1809008581" sldId="322"/>
        </pc:sldMkLst>
        <pc:spChg chg="mod">
          <ac:chgData name="Luca Zavarella" userId="7ba8848fe0992bd8" providerId="LiveId" clId="{E607DE66-0B94-4DAB-8C53-313F2BFA2CBB}" dt="2025-02-17T10:39:21.148" v="522"/>
          <ac:spMkLst>
            <pc:docMk/>
            <pc:sldMk cId="1809008581" sldId="322"/>
            <ac:spMk id="2" creationId="{82726CFD-F89B-BB58-961D-58A6CAE94A16}"/>
          </ac:spMkLst>
        </pc:spChg>
        <pc:spChg chg="mod">
          <ac:chgData name="Luca Zavarella" userId="7ba8848fe0992bd8" providerId="LiveId" clId="{E607DE66-0B94-4DAB-8C53-313F2BFA2CBB}" dt="2025-02-17T10:40:39.747" v="536" actId="207"/>
          <ac:spMkLst>
            <pc:docMk/>
            <pc:sldMk cId="1809008581" sldId="322"/>
            <ac:spMk id="3" creationId="{718C7547-535A-F13A-09BF-E5ED762F26BB}"/>
          </ac:spMkLst>
        </pc:spChg>
        <pc:picChg chg="add mod">
          <ac:chgData name="Luca Zavarella" userId="7ba8848fe0992bd8" providerId="LiveId" clId="{E607DE66-0B94-4DAB-8C53-313F2BFA2CBB}" dt="2025-02-17T10:40:28.514" v="535" actId="1076"/>
          <ac:picMkLst>
            <pc:docMk/>
            <pc:sldMk cId="1809008581" sldId="322"/>
            <ac:picMk id="4" creationId="{14AE21C1-BA6F-2C47-F14F-1D7441CECB1F}"/>
          </ac:picMkLst>
        </pc:picChg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1198871464" sldId="323"/>
        </pc:sldMkLst>
      </pc:sldChg>
      <pc:sldChg chg="modSp new mod modTransition">
        <pc:chgData name="Luca Zavarella" userId="7ba8848fe0992bd8" providerId="LiveId" clId="{E607DE66-0B94-4DAB-8C53-313F2BFA2CBB}" dt="2025-02-18T15:26:12.506" v="883"/>
        <pc:sldMkLst>
          <pc:docMk/>
          <pc:sldMk cId="3228767861" sldId="323"/>
        </pc:sldMkLst>
        <pc:spChg chg="mod">
          <ac:chgData name="Luca Zavarella" userId="7ba8848fe0992bd8" providerId="LiveId" clId="{E607DE66-0B94-4DAB-8C53-313F2BFA2CBB}" dt="2025-02-17T10:42:27.055" v="557" actId="20577"/>
          <ac:spMkLst>
            <pc:docMk/>
            <pc:sldMk cId="3228767861" sldId="323"/>
            <ac:spMk id="2" creationId="{80E324DB-109A-8EA4-DC5C-AFCAA98B516D}"/>
          </ac:spMkLst>
        </pc:spChg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653340167" sldId="324"/>
        </pc:sldMkLst>
      </pc:sldChg>
      <pc:sldChg chg="modSp add mod ord modTransition">
        <pc:chgData name="Luca Zavarella" userId="7ba8848fe0992bd8" providerId="LiveId" clId="{E607DE66-0B94-4DAB-8C53-313F2BFA2CBB}" dt="2025-02-18T15:26:21.155" v="884"/>
        <pc:sldMkLst>
          <pc:docMk/>
          <pc:sldMk cId="2043745120" sldId="324"/>
        </pc:sldMkLst>
        <pc:spChg chg="mod">
          <ac:chgData name="Luca Zavarella" userId="7ba8848fe0992bd8" providerId="LiveId" clId="{E607DE66-0B94-4DAB-8C53-313F2BFA2CBB}" dt="2025-02-17T10:44:13.486" v="569"/>
          <ac:spMkLst>
            <pc:docMk/>
            <pc:sldMk cId="2043745120" sldId="324"/>
            <ac:spMk id="2" creationId="{304202AF-5CDF-3F59-4726-3FA9D9C7BA6A}"/>
          </ac:spMkLst>
        </pc:spChg>
      </pc:sldChg>
      <pc:sldChg chg="delSp modSp add mod ord delAnim modAnim">
        <pc:chgData name="Luca Zavarella" userId="7ba8848fe0992bd8" providerId="LiveId" clId="{E607DE66-0B94-4DAB-8C53-313F2BFA2CBB}" dt="2025-02-18T15:55:14.108" v="953"/>
        <pc:sldMkLst>
          <pc:docMk/>
          <pc:sldMk cId="2524010225" sldId="325"/>
        </pc:sldMkLst>
        <pc:spChg chg="mod">
          <ac:chgData name="Luca Zavarella" userId="7ba8848fe0992bd8" providerId="LiveId" clId="{E607DE66-0B94-4DAB-8C53-313F2BFA2CBB}" dt="2025-02-17T10:45:20.651" v="575"/>
          <ac:spMkLst>
            <pc:docMk/>
            <pc:sldMk cId="2524010225" sldId="325"/>
            <ac:spMk id="2" creationId="{05F28997-5779-DF74-DC9C-570B49409D02}"/>
          </ac:spMkLst>
        </pc:spChg>
        <pc:spChg chg="mod">
          <ac:chgData name="Luca Zavarella" userId="7ba8848fe0992bd8" providerId="LiveId" clId="{E607DE66-0B94-4DAB-8C53-313F2BFA2CBB}" dt="2025-02-17T10:46:27.914" v="586" actId="1076"/>
          <ac:spMkLst>
            <pc:docMk/>
            <pc:sldMk cId="2524010225" sldId="325"/>
            <ac:spMk id="3" creationId="{450217B6-A80C-715D-1EA9-01B42F69046C}"/>
          </ac:spMkLst>
        </pc:spChg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3207148576" sldId="325"/>
        </pc:sldMkLst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888150019" sldId="326"/>
        </pc:sldMkLst>
      </pc:sldChg>
      <pc:sldChg chg="delSp modSp add mod ord">
        <pc:chgData name="Luca Zavarella" userId="7ba8848fe0992bd8" providerId="LiveId" clId="{E607DE66-0B94-4DAB-8C53-313F2BFA2CBB}" dt="2025-02-17T15:18:15.273" v="741" actId="478"/>
        <pc:sldMkLst>
          <pc:docMk/>
          <pc:sldMk cId="4092151666" sldId="326"/>
        </pc:sldMkLst>
        <pc:spChg chg="mod">
          <ac:chgData name="Luca Zavarella" userId="7ba8848fe0992bd8" providerId="LiveId" clId="{E607DE66-0B94-4DAB-8C53-313F2BFA2CBB}" dt="2025-02-17T14:23:43.867" v="593" actId="1076"/>
          <ac:spMkLst>
            <pc:docMk/>
            <pc:sldMk cId="4092151666" sldId="326"/>
            <ac:spMk id="5" creationId="{95248C80-DE43-0F47-4FD3-E37E674B1911}"/>
          </ac:spMkLst>
        </pc:spChg>
        <pc:spChg chg="mod">
          <ac:chgData name="Luca Zavarella" userId="7ba8848fe0992bd8" providerId="LiveId" clId="{E607DE66-0B94-4DAB-8C53-313F2BFA2CBB}" dt="2025-02-17T14:23:24.548" v="590" actId="20577"/>
          <ac:spMkLst>
            <pc:docMk/>
            <pc:sldMk cId="4092151666" sldId="326"/>
            <ac:spMk id="6" creationId="{27923B95-EDDE-A535-F929-01ADC2067AEF}"/>
          </ac:spMkLst>
        </pc:spChg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1784911535" sldId="327"/>
        </pc:sldMkLst>
      </pc:sldChg>
      <pc:sldChg chg="modSp add mod ord modTransition">
        <pc:chgData name="Luca Zavarella" userId="7ba8848fe0992bd8" providerId="LiveId" clId="{E607DE66-0B94-4DAB-8C53-313F2BFA2CBB}" dt="2025-02-18T15:26:30.346" v="885"/>
        <pc:sldMkLst>
          <pc:docMk/>
          <pc:sldMk cId="1926574490" sldId="327"/>
        </pc:sldMkLst>
        <pc:spChg chg="mod">
          <ac:chgData name="Luca Zavarella" userId="7ba8848fe0992bd8" providerId="LiveId" clId="{E607DE66-0B94-4DAB-8C53-313F2BFA2CBB}" dt="2025-02-17T14:24:09.087" v="598" actId="14100"/>
          <ac:spMkLst>
            <pc:docMk/>
            <pc:sldMk cId="1926574490" sldId="327"/>
            <ac:spMk id="2" creationId="{2D2A6045-F884-81AA-A585-210918CE5CD9}"/>
          </ac:spMkLst>
        </pc:spChg>
      </pc:sldChg>
      <pc:sldChg chg="modSp add mod ord modAnim">
        <pc:chgData name="Luca Zavarella" userId="7ba8848fe0992bd8" providerId="LiveId" clId="{E607DE66-0B94-4DAB-8C53-313F2BFA2CBB}" dt="2025-02-18T15:58:38.984" v="964"/>
        <pc:sldMkLst>
          <pc:docMk/>
          <pc:sldMk cId="643083841" sldId="328"/>
        </pc:sldMkLst>
        <pc:spChg chg="mod">
          <ac:chgData name="Luca Zavarella" userId="7ba8848fe0992bd8" providerId="LiveId" clId="{E607DE66-0B94-4DAB-8C53-313F2BFA2CBB}" dt="2025-02-17T14:25:09.434" v="604"/>
          <ac:spMkLst>
            <pc:docMk/>
            <pc:sldMk cId="643083841" sldId="328"/>
            <ac:spMk id="2" creationId="{50F8774E-EE70-BCB1-D0CB-E08902E8103B}"/>
          </ac:spMkLst>
        </pc:spChg>
        <pc:spChg chg="mod">
          <ac:chgData name="Luca Zavarella" userId="7ba8848fe0992bd8" providerId="LiveId" clId="{E607DE66-0B94-4DAB-8C53-313F2BFA2CBB}" dt="2025-02-17T14:28:44.986" v="613" actId="404"/>
          <ac:spMkLst>
            <pc:docMk/>
            <pc:sldMk cId="643083841" sldId="328"/>
            <ac:spMk id="3" creationId="{C92FAAE6-9B26-C5C7-EDAA-F5B876010702}"/>
          </ac:spMkLst>
        </pc:spChg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3482515363" sldId="328"/>
        </pc:sldMkLst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306627041" sldId="329"/>
        </pc:sldMkLst>
      </pc:sldChg>
      <pc:sldChg chg="modSp add mod modAnim">
        <pc:chgData name="Luca Zavarella" userId="7ba8848fe0992bd8" providerId="LiveId" clId="{E607DE66-0B94-4DAB-8C53-313F2BFA2CBB}" dt="2025-02-18T16:14:58.167" v="980" actId="20577"/>
        <pc:sldMkLst>
          <pc:docMk/>
          <pc:sldMk cId="986079595" sldId="329"/>
        </pc:sldMkLst>
        <pc:spChg chg="mod">
          <ac:chgData name="Luca Zavarella" userId="7ba8848fe0992bd8" providerId="LiveId" clId="{E607DE66-0B94-4DAB-8C53-313F2BFA2CBB}" dt="2025-02-17T14:29:10.845" v="615"/>
          <ac:spMkLst>
            <pc:docMk/>
            <pc:sldMk cId="986079595" sldId="329"/>
            <ac:spMk id="2" creationId="{08B2CA31-5EC5-029A-A1FA-727201242F6E}"/>
          </ac:spMkLst>
        </pc:spChg>
        <pc:spChg chg="mod">
          <ac:chgData name="Luca Zavarella" userId="7ba8848fe0992bd8" providerId="LiveId" clId="{E607DE66-0B94-4DAB-8C53-313F2BFA2CBB}" dt="2025-02-18T16:14:58.167" v="980" actId="20577"/>
          <ac:spMkLst>
            <pc:docMk/>
            <pc:sldMk cId="986079595" sldId="329"/>
            <ac:spMk id="3" creationId="{DC22A1EF-DA69-EE69-E487-E53D32175E19}"/>
          </ac:spMkLst>
        </pc:spChg>
      </pc:sldChg>
      <pc:sldChg chg="addSp modSp add mod modAnim">
        <pc:chgData name="Luca Zavarella" userId="7ba8848fe0992bd8" providerId="LiveId" clId="{E607DE66-0B94-4DAB-8C53-313F2BFA2CBB}" dt="2025-02-18T16:16:16.371" v="986"/>
        <pc:sldMkLst>
          <pc:docMk/>
          <pc:sldMk cId="1817184911" sldId="330"/>
        </pc:sldMkLst>
        <pc:spChg chg="mod">
          <ac:chgData name="Luca Zavarella" userId="7ba8848fe0992bd8" providerId="LiveId" clId="{E607DE66-0B94-4DAB-8C53-313F2BFA2CBB}" dt="2025-02-17T14:30:31.683" v="623"/>
          <ac:spMkLst>
            <pc:docMk/>
            <pc:sldMk cId="1817184911" sldId="330"/>
            <ac:spMk id="2" creationId="{2759A64D-218C-4E88-7698-B16C15F7821B}"/>
          </ac:spMkLst>
        </pc:spChg>
        <pc:spChg chg="mod">
          <ac:chgData name="Luca Zavarella" userId="7ba8848fe0992bd8" providerId="LiveId" clId="{E607DE66-0B94-4DAB-8C53-313F2BFA2CBB}" dt="2025-02-17T14:32:32.027" v="636" actId="14100"/>
          <ac:spMkLst>
            <pc:docMk/>
            <pc:sldMk cId="1817184911" sldId="330"/>
            <ac:spMk id="3" creationId="{FF43DB12-A071-AD5B-8FB2-CD76A3DA7F4D}"/>
          </ac:spMkLst>
        </pc:spChg>
        <pc:picChg chg="add mod">
          <ac:chgData name="Luca Zavarella" userId="7ba8848fe0992bd8" providerId="LiveId" clId="{E607DE66-0B94-4DAB-8C53-313F2BFA2CBB}" dt="2025-02-17T14:32:46.561" v="640" actId="1076"/>
          <ac:picMkLst>
            <pc:docMk/>
            <pc:sldMk cId="1817184911" sldId="330"/>
            <ac:picMk id="4" creationId="{C62FB392-D025-7ED7-8DD5-CC1D396138E9}"/>
          </ac:picMkLst>
        </pc:picChg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4186575904" sldId="330"/>
        </pc:sldMkLst>
      </pc:sldChg>
      <pc:sldChg chg="modSp add mod ord modAnim">
        <pc:chgData name="Luca Zavarella" userId="7ba8848fe0992bd8" providerId="LiveId" clId="{E607DE66-0B94-4DAB-8C53-313F2BFA2CBB}" dt="2025-02-18T16:24:00.167" v="992"/>
        <pc:sldMkLst>
          <pc:docMk/>
          <pc:sldMk cId="498682488" sldId="331"/>
        </pc:sldMkLst>
        <pc:spChg chg="mod">
          <ac:chgData name="Luca Zavarella" userId="7ba8848fe0992bd8" providerId="LiveId" clId="{E607DE66-0B94-4DAB-8C53-313F2BFA2CBB}" dt="2025-02-17T14:33:12.258" v="644"/>
          <ac:spMkLst>
            <pc:docMk/>
            <pc:sldMk cId="498682488" sldId="331"/>
            <ac:spMk id="2" creationId="{1E95BEBD-31B0-EAEA-5C07-1CC6B8F646E0}"/>
          </ac:spMkLst>
        </pc:spChg>
        <pc:spChg chg="mod">
          <ac:chgData name="Luca Zavarella" userId="7ba8848fe0992bd8" providerId="LiveId" clId="{E607DE66-0B94-4DAB-8C53-313F2BFA2CBB}" dt="2025-02-17T14:33:50.523" v="648" actId="207"/>
          <ac:spMkLst>
            <pc:docMk/>
            <pc:sldMk cId="498682488" sldId="331"/>
            <ac:spMk id="3" creationId="{06FAF876-7541-D0BD-E1B4-B4A07DB5B071}"/>
          </ac:spMkLst>
        </pc:spChg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1336765525" sldId="331"/>
        </pc:sldMkLst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3132376342" sldId="332"/>
        </pc:sldMkLst>
      </pc:sldChg>
      <pc:sldChg chg="addSp modSp add mod modAnim">
        <pc:chgData name="Luca Zavarella" userId="7ba8848fe0992bd8" providerId="LiveId" clId="{E607DE66-0B94-4DAB-8C53-313F2BFA2CBB}" dt="2025-02-22T10:43:16.080" v="1522" actId="20577"/>
        <pc:sldMkLst>
          <pc:docMk/>
          <pc:sldMk cId="4048812889" sldId="332"/>
        </pc:sldMkLst>
        <pc:spChg chg="mod">
          <ac:chgData name="Luca Zavarella" userId="7ba8848fe0992bd8" providerId="LiveId" clId="{E607DE66-0B94-4DAB-8C53-313F2BFA2CBB}" dt="2025-02-17T14:34:20.393" v="650" actId="20577"/>
          <ac:spMkLst>
            <pc:docMk/>
            <pc:sldMk cId="4048812889" sldId="332"/>
            <ac:spMk id="2" creationId="{BA47E7EE-614B-351F-7273-3A7F5507EAF6}"/>
          </ac:spMkLst>
        </pc:spChg>
        <pc:spChg chg="mod">
          <ac:chgData name="Luca Zavarella" userId="7ba8848fe0992bd8" providerId="LiveId" clId="{E607DE66-0B94-4DAB-8C53-313F2BFA2CBB}" dt="2025-02-22T10:43:16.080" v="1522" actId="20577"/>
          <ac:spMkLst>
            <pc:docMk/>
            <pc:sldMk cId="4048812889" sldId="332"/>
            <ac:spMk id="3" creationId="{C974B886-A59E-8D67-67BC-70EDD17FE42E}"/>
          </ac:spMkLst>
        </pc:spChg>
        <pc:picChg chg="add mod">
          <ac:chgData name="Luca Zavarella" userId="7ba8848fe0992bd8" providerId="LiveId" clId="{E607DE66-0B94-4DAB-8C53-313F2BFA2CBB}" dt="2025-02-17T14:35:20.473" v="662" actId="1076"/>
          <ac:picMkLst>
            <pc:docMk/>
            <pc:sldMk cId="4048812889" sldId="332"/>
            <ac:picMk id="4" creationId="{AEE08691-4BBA-261C-63E1-F49903ABEDA4}"/>
          </ac:picMkLst>
        </pc:picChg>
        <pc:picChg chg="add mod">
          <ac:chgData name="Luca Zavarella" userId="7ba8848fe0992bd8" providerId="LiveId" clId="{E607DE66-0B94-4DAB-8C53-313F2BFA2CBB}" dt="2025-02-17T14:35:23.302" v="663" actId="1076"/>
          <ac:picMkLst>
            <pc:docMk/>
            <pc:sldMk cId="4048812889" sldId="332"/>
            <ac:picMk id="5" creationId="{91810970-7D07-95C2-2A3B-DEA25B1A52DD}"/>
          </ac:picMkLst>
        </pc:picChg>
      </pc:sldChg>
      <pc:sldChg chg="modSp add mod ord modTransition">
        <pc:chgData name="Luca Zavarella" userId="7ba8848fe0992bd8" providerId="LiveId" clId="{E607DE66-0B94-4DAB-8C53-313F2BFA2CBB}" dt="2025-02-18T15:26:37.982" v="886"/>
        <pc:sldMkLst>
          <pc:docMk/>
          <pc:sldMk cId="2997809231" sldId="333"/>
        </pc:sldMkLst>
        <pc:spChg chg="mod">
          <ac:chgData name="Luca Zavarella" userId="7ba8848fe0992bd8" providerId="LiveId" clId="{E607DE66-0B94-4DAB-8C53-313F2BFA2CBB}" dt="2025-02-17T14:37:33.643" v="667"/>
          <ac:spMkLst>
            <pc:docMk/>
            <pc:sldMk cId="2997809231" sldId="333"/>
            <ac:spMk id="2" creationId="{D482CDBB-0CC0-15CB-18E9-05224E0126A4}"/>
          </ac:spMkLst>
        </pc:spChg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3466044418" sldId="333"/>
        </pc:sldMkLst>
      </pc:sldChg>
      <pc:sldChg chg="addSp delSp modSp add mod ord delAnim modAnim">
        <pc:chgData name="Luca Zavarella" userId="7ba8848fe0992bd8" providerId="LiveId" clId="{E607DE66-0B94-4DAB-8C53-313F2BFA2CBB}" dt="2025-02-18T16:54:27.990" v="1086" actId="1076"/>
        <pc:sldMkLst>
          <pc:docMk/>
          <pc:sldMk cId="165945200" sldId="334"/>
        </pc:sldMkLst>
        <pc:spChg chg="mod">
          <ac:chgData name="Luca Zavarella" userId="7ba8848fe0992bd8" providerId="LiveId" clId="{E607DE66-0B94-4DAB-8C53-313F2BFA2CBB}" dt="2025-02-17T14:38:14.044" v="673"/>
          <ac:spMkLst>
            <pc:docMk/>
            <pc:sldMk cId="165945200" sldId="334"/>
            <ac:spMk id="2" creationId="{CC002604-B486-0C78-5895-B90EE9578A82}"/>
          </ac:spMkLst>
        </pc:spChg>
        <pc:spChg chg="mod">
          <ac:chgData name="Luca Zavarella" userId="7ba8848fe0992bd8" providerId="LiveId" clId="{E607DE66-0B94-4DAB-8C53-313F2BFA2CBB}" dt="2025-02-17T14:41:10.636" v="681" actId="1076"/>
          <ac:spMkLst>
            <pc:docMk/>
            <pc:sldMk cId="165945200" sldId="334"/>
            <ac:spMk id="3" creationId="{1BE34543-0362-7FA5-9012-1AFB99E56080}"/>
          </ac:spMkLst>
        </pc:spChg>
        <pc:picChg chg="add mod">
          <ac:chgData name="Luca Zavarella" userId="7ba8848fe0992bd8" providerId="LiveId" clId="{E607DE66-0B94-4DAB-8C53-313F2BFA2CBB}" dt="2025-02-18T16:54:27.990" v="1086" actId="1076"/>
          <ac:picMkLst>
            <pc:docMk/>
            <pc:sldMk cId="165945200" sldId="334"/>
            <ac:picMk id="6" creationId="{A48AFC37-BA3F-33C1-92D7-FAA276D8162C}"/>
          </ac:picMkLst>
        </pc:picChg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3561890131" sldId="334"/>
        </pc:sldMkLst>
      </pc:sldChg>
      <pc:sldChg chg="addSp delSp modSp add mod delAnim modAnim">
        <pc:chgData name="Luca Zavarella" userId="7ba8848fe0992bd8" providerId="LiveId" clId="{E607DE66-0B94-4DAB-8C53-313F2BFA2CBB}" dt="2025-02-18T16:54:14.129" v="1083" actId="1076"/>
        <pc:sldMkLst>
          <pc:docMk/>
          <pc:sldMk cId="720490595" sldId="335"/>
        </pc:sldMkLst>
        <pc:spChg chg="mod">
          <ac:chgData name="Luca Zavarella" userId="7ba8848fe0992bd8" providerId="LiveId" clId="{E607DE66-0B94-4DAB-8C53-313F2BFA2CBB}" dt="2025-02-17T14:41:28.876" v="683"/>
          <ac:spMkLst>
            <pc:docMk/>
            <pc:sldMk cId="720490595" sldId="335"/>
            <ac:spMk id="2" creationId="{7DF345E7-EEAE-47E6-1D23-995A4F1ED7E6}"/>
          </ac:spMkLst>
        </pc:spChg>
        <pc:spChg chg="mod">
          <ac:chgData name="Luca Zavarella" userId="7ba8848fe0992bd8" providerId="LiveId" clId="{E607DE66-0B94-4DAB-8C53-313F2BFA2CBB}" dt="2025-02-17T14:42:04.801" v="691" actId="1076"/>
          <ac:spMkLst>
            <pc:docMk/>
            <pc:sldMk cId="720490595" sldId="335"/>
            <ac:spMk id="3" creationId="{EB315BCB-A0DE-4BF6-775E-B1EBE245DE92}"/>
          </ac:spMkLst>
        </pc:spChg>
        <pc:picChg chg="add mod">
          <ac:chgData name="Luca Zavarella" userId="7ba8848fe0992bd8" providerId="LiveId" clId="{E607DE66-0B94-4DAB-8C53-313F2BFA2CBB}" dt="2025-02-18T16:54:14.129" v="1083" actId="1076"/>
          <ac:picMkLst>
            <pc:docMk/>
            <pc:sldMk cId="720490595" sldId="335"/>
            <ac:picMk id="4" creationId="{45B488F3-15C7-C47B-719D-3BF48F35C26C}"/>
          </ac:picMkLst>
        </pc:picChg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2876726198" sldId="335"/>
        </pc:sldMkLst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444911734" sldId="336"/>
        </pc:sldMkLst>
      </pc:sldChg>
      <pc:sldChg chg="addSp delSp modSp add mod delAnim modAnim">
        <pc:chgData name="Luca Zavarella" userId="7ba8848fe0992bd8" providerId="LiveId" clId="{E607DE66-0B94-4DAB-8C53-313F2BFA2CBB}" dt="2025-02-18T16:54:05.664" v="1081" actId="1076"/>
        <pc:sldMkLst>
          <pc:docMk/>
          <pc:sldMk cId="1803396202" sldId="336"/>
        </pc:sldMkLst>
        <pc:spChg chg="mod">
          <ac:chgData name="Luca Zavarella" userId="7ba8848fe0992bd8" providerId="LiveId" clId="{E607DE66-0B94-4DAB-8C53-313F2BFA2CBB}" dt="2025-02-17T14:46:34.262" v="695"/>
          <ac:spMkLst>
            <pc:docMk/>
            <pc:sldMk cId="1803396202" sldId="336"/>
            <ac:spMk id="2" creationId="{CD1849D4-2B9A-B990-2BB5-DBF11720ED8C}"/>
          </ac:spMkLst>
        </pc:spChg>
        <pc:spChg chg="mod">
          <ac:chgData name="Luca Zavarella" userId="7ba8848fe0992bd8" providerId="LiveId" clId="{E607DE66-0B94-4DAB-8C53-313F2BFA2CBB}" dt="2025-02-17T14:46:53.236" v="699"/>
          <ac:spMkLst>
            <pc:docMk/>
            <pc:sldMk cId="1803396202" sldId="336"/>
            <ac:spMk id="3" creationId="{A7D59D6F-7652-56D8-1838-DB002BA68764}"/>
          </ac:spMkLst>
        </pc:spChg>
        <pc:picChg chg="add mod">
          <ac:chgData name="Luca Zavarella" userId="7ba8848fe0992bd8" providerId="LiveId" clId="{E607DE66-0B94-4DAB-8C53-313F2BFA2CBB}" dt="2025-02-18T16:54:05.664" v="1081" actId="1076"/>
          <ac:picMkLst>
            <pc:docMk/>
            <pc:sldMk cId="1803396202" sldId="336"/>
            <ac:picMk id="5" creationId="{8564842C-EB7E-5C8E-989D-C40DB2658185}"/>
          </ac:picMkLst>
        </pc:picChg>
      </pc:sldChg>
      <pc:sldChg chg="addSp delSp modSp add mod delAnim modAnim">
        <pc:chgData name="Luca Zavarella" userId="7ba8848fe0992bd8" providerId="LiveId" clId="{E607DE66-0B94-4DAB-8C53-313F2BFA2CBB}" dt="2025-02-17T14:48:27.822" v="716" actId="1076"/>
        <pc:sldMkLst>
          <pc:docMk/>
          <pc:sldMk cId="267115099" sldId="337"/>
        </pc:sldMkLst>
        <pc:spChg chg="mod">
          <ac:chgData name="Luca Zavarella" userId="7ba8848fe0992bd8" providerId="LiveId" clId="{E607DE66-0B94-4DAB-8C53-313F2BFA2CBB}" dt="2025-02-17T14:47:17.387" v="701"/>
          <ac:spMkLst>
            <pc:docMk/>
            <pc:sldMk cId="267115099" sldId="337"/>
            <ac:spMk id="2" creationId="{27E3CA4F-9B17-3D26-EA21-D6F7D3BE7C92}"/>
          </ac:spMkLst>
        </pc:spChg>
        <pc:spChg chg="add mod">
          <ac:chgData name="Luca Zavarella" userId="7ba8848fe0992bd8" providerId="LiveId" clId="{E607DE66-0B94-4DAB-8C53-313F2BFA2CBB}" dt="2025-02-17T14:48:09.980" v="714" actId="14100"/>
          <ac:spMkLst>
            <pc:docMk/>
            <pc:sldMk cId="267115099" sldId="337"/>
            <ac:spMk id="6" creationId="{71FDF322-2BA6-2912-E64E-1FF896102F8A}"/>
          </ac:spMkLst>
        </pc:spChg>
        <pc:spChg chg="add mod">
          <ac:chgData name="Luca Zavarella" userId="7ba8848fe0992bd8" providerId="LiveId" clId="{E607DE66-0B94-4DAB-8C53-313F2BFA2CBB}" dt="2025-02-17T14:47:42.934" v="706"/>
          <ac:spMkLst>
            <pc:docMk/>
            <pc:sldMk cId="267115099" sldId="337"/>
            <ac:spMk id="8" creationId="{A7B3E901-90E8-F4FC-9891-D61678FBCAEB}"/>
          </ac:spMkLst>
        </pc:spChg>
        <pc:picChg chg="add mod">
          <ac:chgData name="Luca Zavarella" userId="7ba8848fe0992bd8" providerId="LiveId" clId="{E607DE66-0B94-4DAB-8C53-313F2BFA2CBB}" dt="2025-02-17T14:47:28.689" v="704" actId="1076"/>
          <ac:picMkLst>
            <pc:docMk/>
            <pc:sldMk cId="267115099" sldId="337"/>
            <ac:picMk id="4" creationId="{92091FC9-24A1-E4A7-1B8F-346DB5776BF7}"/>
          </ac:picMkLst>
        </pc:picChg>
        <pc:picChg chg="add mod">
          <ac:chgData name="Luca Zavarella" userId="7ba8848fe0992bd8" providerId="LiveId" clId="{E607DE66-0B94-4DAB-8C53-313F2BFA2CBB}" dt="2025-02-17T14:48:27.822" v="716" actId="1076"/>
          <ac:picMkLst>
            <pc:docMk/>
            <pc:sldMk cId="267115099" sldId="337"/>
            <ac:picMk id="7" creationId="{93B7D260-B788-3E4A-E77C-A53ABDC18AF0}"/>
          </ac:picMkLst>
        </pc:picChg>
        <pc:picChg chg="add mod">
          <ac:chgData name="Luca Zavarella" userId="7ba8848fe0992bd8" providerId="LiveId" clId="{E607DE66-0B94-4DAB-8C53-313F2BFA2CBB}" dt="2025-02-17T14:47:42.934" v="706"/>
          <ac:picMkLst>
            <pc:docMk/>
            <pc:sldMk cId="267115099" sldId="337"/>
            <ac:picMk id="9" creationId="{A121B7E0-71A2-4A26-70C0-3D2F5A091231}"/>
          </ac:picMkLst>
        </pc:picChg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3373836025" sldId="337"/>
        </pc:sldMkLst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1155498753" sldId="338"/>
        </pc:sldMkLst>
      </pc:sldChg>
      <pc:sldChg chg="addSp modSp new mod modAnim">
        <pc:chgData name="Luca Zavarella" userId="7ba8848fe0992bd8" providerId="LiveId" clId="{E607DE66-0B94-4DAB-8C53-313F2BFA2CBB}" dt="2025-02-17T15:15:51.153" v="723" actId="1076"/>
        <pc:sldMkLst>
          <pc:docMk/>
          <pc:sldMk cId="4261908479" sldId="338"/>
        </pc:sldMkLst>
        <pc:spChg chg="mod">
          <ac:chgData name="Luca Zavarella" userId="7ba8848fe0992bd8" providerId="LiveId" clId="{E607DE66-0B94-4DAB-8C53-313F2BFA2CBB}" dt="2025-02-17T15:15:20.050" v="718"/>
          <ac:spMkLst>
            <pc:docMk/>
            <pc:sldMk cId="4261908479" sldId="338"/>
            <ac:spMk id="2" creationId="{52348329-1C89-2CF3-510B-D0C08F0F4277}"/>
          </ac:spMkLst>
        </pc:spChg>
        <pc:spChg chg="add mod">
          <ac:chgData name="Luca Zavarella" userId="7ba8848fe0992bd8" providerId="LiveId" clId="{E607DE66-0B94-4DAB-8C53-313F2BFA2CBB}" dt="2025-02-17T15:15:51.153" v="723" actId="1076"/>
          <ac:spMkLst>
            <pc:docMk/>
            <pc:sldMk cId="4261908479" sldId="338"/>
            <ac:spMk id="3" creationId="{8C954BA8-55B5-E754-8885-657538A874FB}"/>
          </ac:spMkLst>
        </pc:spChg>
        <pc:picChg chg="add mod">
          <ac:chgData name="Luca Zavarella" userId="7ba8848fe0992bd8" providerId="LiveId" clId="{E607DE66-0B94-4DAB-8C53-313F2BFA2CBB}" dt="2025-02-17T15:15:45.901" v="722" actId="1076"/>
          <ac:picMkLst>
            <pc:docMk/>
            <pc:sldMk cId="4261908479" sldId="338"/>
            <ac:picMk id="4" creationId="{E5CAE764-FA7B-F96C-896E-0226D0E77D4D}"/>
          </ac:picMkLst>
        </pc:picChg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406894103" sldId="339"/>
        </pc:sldMkLst>
      </pc:sldChg>
      <pc:sldChg chg="addSp modSp new mod modAnim">
        <pc:chgData name="Luca Zavarella" userId="7ba8848fe0992bd8" providerId="LiveId" clId="{E607DE66-0B94-4DAB-8C53-313F2BFA2CBB}" dt="2025-02-17T15:16:55.405" v="733" actId="1076"/>
        <pc:sldMkLst>
          <pc:docMk/>
          <pc:sldMk cId="4019324645" sldId="339"/>
        </pc:sldMkLst>
        <pc:spChg chg="mod">
          <ac:chgData name="Luca Zavarella" userId="7ba8848fe0992bd8" providerId="LiveId" clId="{E607DE66-0B94-4DAB-8C53-313F2BFA2CBB}" dt="2025-02-17T15:16:17.545" v="725"/>
          <ac:spMkLst>
            <pc:docMk/>
            <pc:sldMk cId="4019324645" sldId="339"/>
            <ac:spMk id="2" creationId="{8CBD089C-96F0-C9DB-7723-2541F2D72F7E}"/>
          </ac:spMkLst>
        </pc:spChg>
        <pc:spChg chg="add mod">
          <ac:chgData name="Luca Zavarella" userId="7ba8848fe0992bd8" providerId="LiveId" clId="{E607DE66-0B94-4DAB-8C53-313F2BFA2CBB}" dt="2025-02-17T15:16:43.504" v="730" actId="1076"/>
          <ac:spMkLst>
            <pc:docMk/>
            <pc:sldMk cId="4019324645" sldId="339"/>
            <ac:spMk id="3" creationId="{A9FD8130-2280-F43D-7C38-EC69E5BA5DA6}"/>
          </ac:spMkLst>
        </pc:spChg>
        <pc:spChg chg="add mod">
          <ac:chgData name="Luca Zavarella" userId="7ba8848fe0992bd8" providerId="LiveId" clId="{E607DE66-0B94-4DAB-8C53-313F2BFA2CBB}" dt="2025-02-17T15:16:51.653" v="732" actId="1076"/>
          <ac:spMkLst>
            <pc:docMk/>
            <pc:sldMk cId="4019324645" sldId="339"/>
            <ac:spMk id="5" creationId="{B657E5EF-B742-0A1B-2997-39DCA4EE0C94}"/>
          </ac:spMkLst>
        </pc:spChg>
        <pc:picChg chg="add mod">
          <ac:chgData name="Luca Zavarella" userId="7ba8848fe0992bd8" providerId="LiveId" clId="{E607DE66-0B94-4DAB-8C53-313F2BFA2CBB}" dt="2025-02-17T15:16:47.428" v="731" actId="1076"/>
          <ac:picMkLst>
            <pc:docMk/>
            <pc:sldMk cId="4019324645" sldId="339"/>
            <ac:picMk id="4" creationId="{4CA36F88-1BEE-A104-A90E-101A31F3DBE7}"/>
          </ac:picMkLst>
        </pc:picChg>
        <pc:picChg chg="add mod">
          <ac:chgData name="Luca Zavarella" userId="7ba8848fe0992bd8" providerId="LiveId" clId="{E607DE66-0B94-4DAB-8C53-313F2BFA2CBB}" dt="2025-02-17T15:16:55.405" v="733" actId="1076"/>
          <ac:picMkLst>
            <pc:docMk/>
            <pc:sldMk cId="4019324645" sldId="339"/>
            <ac:picMk id="6" creationId="{2C9EB48C-CED6-11F8-FFBA-23B0054AE661}"/>
          </ac:picMkLst>
        </pc:picChg>
      </pc:sldChg>
      <pc:sldChg chg="delSp modSp add mod">
        <pc:chgData name="Luca Zavarella" userId="7ba8848fe0992bd8" providerId="LiveId" clId="{E607DE66-0B94-4DAB-8C53-313F2BFA2CBB}" dt="2025-02-17T15:18:07.155" v="740" actId="478"/>
        <pc:sldMkLst>
          <pc:docMk/>
          <pc:sldMk cId="297051216" sldId="340"/>
        </pc:sldMkLst>
        <pc:spChg chg="mod">
          <ac:chgData name="Luca Zavarella" userId="7ba8848fe0992bd8" providerId="LiveId" clId="{E607DE66-0B94-4DAB-8C53-313F2BFA2CBB}" dt="2025-02-17T15:17:39.563" v="739" actId="20577"/>
          <ac:spMkLst>
            <pc:docMk/>
            <pc:sldMk cId="297051216" sldId="340"/>
            <ac:spMk id="5" creationId="{5C7F6912-ECE0-6B64-2397-4F950ADE0C58}"/>
          </ac:spMkLst>
        </pc:spChg>
        <pc:spChg chg="mod">
          <ac:chgData name="Luca Zavarella" userId="7ba8848fe0992bd8" providerId="LiveId" clId="{E607DE66-0B94-4DAB-8C53-313F2BFA2CBB}" dt="2025-02-17T15:17:29.356" v="737" actId="20577"/>
          <ac:spMkLst>
            <pc:docMk/>
            <pc:sldMk cId="297051216" sldId="340"/>
            <ac:spMk id="6" creationId="{B389445C-35B8-DE48-F52F-F19C918661E9}"/>
          </ac:spMkLst>
        </pc:spChg>
      </pc:sldChg>
      <pc:sldChg chg="add del">
        <pc:chgData name="Luca Zavarella" userId="7ba8848fe0992bd8" providerId="LiveId" clId="{E607DE66-0B94-4DAB-8C53-313F2BFA2CBB}" dt="2025-02-17T15:17:17.490" v="735"/>
        <pc:sldMkLst>
          <pc:docMk/>
          <pc:sldMk cId="2581218515" sldId="340"/>
        </pc:sldMkLst>
      </pc:sldChg>
      <pc:sldChg chg="modSp add del mod">
        <pc:chgData name="Luca Zavarella" userId="7ba8848fe0992bd8" providerId="LiveId" clId="{E607DE66-0B94-4DAB-8C53-313F2BFA2CBB}" dt="2025-02-16T20:38:26.277" v="69"/>
        <pc:sldMkLst>
          <pc:docMk/>
          <pc:sldMk cId="2622346028" sldId="340"/>
        </pc:sldMkLst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430544000" sldId="341"/>
        </pc:sldMkLst>
      </pc:sldChg>
      <pc:sldChg chg="addSp modSp new mod modAnim">
        <pc:chgData name="Luca Zavarella" userId="7ba8848fe0992bd8" providerId="LiveId" clId="{E607DE66-0B94-4DAB-8C53-313F2BFA2CBB}" dt="2025-02-17T15:19:28.087" v="748" actId="14100"/>
        <pc:sldMkLst>
          <pc:docMk/>
          <pc:sldMk cId="2953491044" sldId="341"/>
        </pc:sldMkLst>
        <pc:spChg chg="mod">
          <ac:chgData name="Luca Zavarella" userId="7ba8848fe0992bd8" providerId="LiveId" clId="{E607DE66-0B94-4DAB-8C53-313F2BFA2CBB}" dt="2025-02-17T15:18:36.424" v="744"/>
          <ac:spMkLst>
            <pc:docMk/>
            <pc:sldMk cId="2953491044" sldId="341"/>
            <ac:spMk id="2" creationId="{D0CEE6FC-3E89-931E-3894-52C95501C3FD}"/>
          </ac:spMkLst>
        </pc:spChg>
        <pc:spChg chg="add mod">
          <ac:chgData name="Luca Zavarella" userId="7ba8848fe0992bd8" providerId="LiveId" clId="{E607DE66-0B94-4DAB-8C53-313F2BFA2CBB}" dt="2025-02-17T15:19:28.087" v="748" actId="14100"/>
          <ac:spMkLst>
            <pc:docMk/>
            <pc:sldMk cId="2953491044" sldId="341"/>
            <ac:spMk id="4" creationId="{DF41EE5A-E4E3-4867-B3D8-B631B9D9E333}"/>
          </ac:spMkLst>
        </pc:spChg>
        <pc:picChg chg="add mod">
          <ac:chgData name="Luca Zavarella" userId="7ba8848fe0992bd8" providerId="LiveId" clId="{E607DE66-0B94-4DAB-8C53-313F2BFA2CBB}" dt="2025-02-17T15:18:54.235" v="746" actId="1076"/>
          <ac:picMkLst>
            <pc:docMk/>
            <pc:sldMk cId="2953491044" sldId="341"/>
            <ac:picMk id="3" creationId="{6F120BEE-07E2-E3F5-914E-96C58CB07B38}"/>
          </ac:picMkLst>
        </pc:picChg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398412569" sldId="342"/>
        </pc:sldMkLst>
      </pc:sldChg>
      <pc:sldChg chg="addSp delSp modSp add mod delAnim modAnim">
        <pc:chgData name="Luca Zavarella" userId="7ba8848fe0992bd8" providerId="LiveId" clId="{E607DE66-0B94-4DAB-8C53-313F2BFA2CBB}" dt="2025-02-22T09:44:17.815" v="1472"/>
        <pc:sldMkLst>
          <pc:docMk/>
          <pc:sldMk cId="3156660044" sldId="342"/>
        </pc:sldMkLst>
        <pc:spChg chg="mod">
          <ac:chgData name="Luca Zavarella" userId="7ba8848fe0992bd8" providerId="LiveId" clId="{E607DE66-0B94-4DAB-8C53-313F2BFA2CBB}" dt="2025-02-22T08:31:39.021" v="1185" actId="20577"/>
          <ac:spMkLst>
            <pc:docMk/>
            <pc:sldMk cId="3156660044" sldId="342"/>
            <ac:spMk id="4" creationId="{14974AD9-30D4-D4B1-3BA2-E728086FBCBD}"/>
          </ac:spMkLst>
        </pc:spChg>
        <pc:spChg chg="mod">
          <ac:chgData name="Luca Zavarella" userId="7ba8848fe0992bd8" providerId="LiveId" clId="{E607DE66-0B94-4DAB-8C53-313F2BFA2CBB}" dt="2025-02-22T09:44:17.815" v="1472"/>
          <ac:spMkLst>
            <pc:docMk/>
            <pc:sldMk cId="3156660044" sldId="342"/>
            <ac:spMk id="5" creationId="{2EA5E431-B0DF-D95E-6625-6A028C40819D}"/>
          </ac:spMkLst>
        </pc:spChg>
        <pc:picChg chg="del">
          <ac:chgData name="Luca Zavarella" userId="7ba8848fe0992bd8" providerId="LiveId" clId="{E607DE66-0B94-4DAB-8C53-313F2BFA2CBB}" dt="2025-02-22T08:38:27.135" v="1393" actId="478"/>
          <ac:picMkLst>
            <pc:docMk/>
            <pc:sldMk cId="3156660044" sldId="342"/>
            <ac:picMk id="3" creationId="{B6096E48-47DA-441F-E7AA-9F15370B0C70}"/>
          </ac:picMkLst>
        </pc:picChg>
        <pc:picChg chg="add mod">
          <ac:chgData name="Luca Zavarella" userId="7ba8848fe0992bd8" providerId="LiveId" clId="{E607DE66-0B94-4DAB-8C53-313F2BFA2CBB}" dt="2025-02-22T08:38:38.726" v="1395" actId="1076"/>
          <ac:picMkLst>
            <pc:docMk/>
            <pc:sldMk cId="3156660044" sldId="342"/>
            <ac:picMk id="1026" creationId="{F70DE390-8303-E169-1702-BDE825506D76}"/>
          </ac:picMkLst>
        </pc:picChg>
      </pc:sldChg>
      <pc:sldChg chg="add del">
        <pc:chgData name="Luca Zavarella" userId="7ba8848fe0992bd8" providerId="LiveId" clId="{E607DE66-0B94-4DAB-8C53-313F2BFA2CBB}" dt="2025-02-16T20:38:26.277" v="69"/>
        <pc:sldMkLst>
          <pc:docMk/>
          <pc:sldMk cId="1456172313" sldId="343"/>
        </pc:sldMkLst>
      </pc:sldChg>
      <pc:sldMasterChg chg="addSp modSp mod delSldLayout modSldLayout sldLayoutOrd">
        <pc:chgData name="Luca Zavarella" userId="7ba8848fe0992bd8" providerId="LiveId" clId="{E607DE66-0B94-4DAB-8C53-313F2BFA2CBB}" dt="2025-02-17T10:41:44.911" v="539" actId="20578"/>
        <pc:sldMasterMkLst>
          <pc:docMk/>
          <pc:sldMasterMk cId="3048249942" sldId="2147483662"/>
        </pc:sldMasterMkLst>
        <pc:spChg chg="mod">
          <ac:chgData name="Luca Zavarella" userId="7ba8848fe0992bd8" providerId="LiveId" clId="{E607DE66-0B94-4DAB-8C53-313F2BFA2CBB}" dt="2025-02-16T21:04:08.736" v="346" actId="14100"/>
          <ac:spMkLst>
            <pc:docMk/>
            <pc:sldMasterMk cId="3048249942" sldId="2147483662"/>
            <ac:spMk id="2" creationId="{4A77048C-E359-F66D-AD4D-97D47FB308F4}"/>
          </ac:spMkLst>
        </pc:spChg>
        <pc:spChg chg="mod">
          <ac:chgData name="Luca Zavarella" userId="7ba8848fe0992bd8" providerId="LiveId" clId="{E607DE66-0B94-4DAB-8C53-313F2BFA2CBB}" dt="2025-02-16T21:04:13.327" v="347" actId="14100"/>
          <ac:spMkLst>
            <pc:docMk/>
            <pc:sldMasterMk cId="3048249942" sldId="2147483662"/>
            <ac:spMk id="17" creationId="{E9257CBA-A82E-066B-F5AB-348B4741D07A}"/>
          </ac:spMkLst>
        </pc:spChg>
        <pc:picChg chg="add mod">
          <ac:chgData name="Luca Zavarella" userId="7ba8848fe0992bd8" providerId="LiveId" clId="{E607DE66-0B94-4DAB-8C53-313F2BFA2CBB}" dt="2025-02-17T10:36:26.219" v="501" actId="1036"/>
          <ac:picMkLst>
            <pc:docMk/>
            <pc:sldMasterMk cId="3048249942" sldId="2147483662"/>
            <ac:picMk id="4" creationId="{7F270862-1C47-3048-1AB5-5C2228D54C43}"/>
          </ac:picMkLst>
        </pc:picChg>
        <pc:picChg chg="mod">
          <ac:chgData name="Luca Zavarella" userId="7ba8848fe0992bd8" providerId="LiveId" clId="{E607DE66-0B94-4DAB-8C53-313F2BFA2CBB}" dt="2025-02-16T21:04:17.935" v="348" actId="1076"/>
          <ac:picMkLst>
            <pc:docMk/>
            <pc:sldMasterMk cId="3048249942" sldId="2147483662"/>
            <ac:picMk id="18" creationId="{3754DE08-1700-114D-4DE0-E49A2306CA03}"/>
          </ac:picMkLst>
        </pc:picChg>
        <pc:sldLayoutChg chg="modSp mod ord">
          <pc:chgData name="Luca Zavarella" userId="7ba8848fe0992bd8" providerId="LiveId" clId="{E607DE66-0B94-4DAB-8C53-313F2BFA2CBB}" dt="2025-02-17T10:41:37.464" v="538" actId="20578"/>
          <pc:sldLayoutMkLst>
            <pc:docMk/>
            <pc:sldMasterMk cId="2193800919" sldId="2147483690"/>
            <pc:sldLayoutMk cId="3467111723" sldId="2147483692"/>
          </pc:sldLayoutMkLst>
          <pc:spChg chg="mod">
            <ac:chgData name="Luca Zavarella" userId="7ba8848fe0992bd8" providerId="LiveId" clId="{E607DE66-0B94-4DAB-8C53-313F2BFA2CBB}" dt="2025-02-17T10:41:37.464" v="538" actId="20578"/>
            <ac:spMkLst>
              <pc:docMk/>
              <pc:sldMasterMk cId="2193800919" sldId="2147483690"/>
              <pc:sldLayoutMk cId="3467111723" sldId="2147483692"/>
              <ac:spMk id="2" creationId="{D146E707-FC4B-6EC1-0685-24CDA76182C8}"/>
            </ac:spMkLst>
          </pc:spChg>
        </pc:sldLayoutChg>
        <pc:sldLayoutChg chg="del">
          <pc:chgData name="Luca Zavarella" userId="7ba8848fe0992bd8" providerId="LiveId" clId="{E607DE66-0B94-4DAB-8C53-313F2BFA2CBB}" dt="2025-02-16T21:02:47.436" v="334" actId="2696"/>
          <pc:sldLayoutMkLst>
            <pc:docMk/>
            <pc:sldMasterMk cId="3048249942" sldId="2147483662"/>
            <pc:sldLayoutMk cId="2263889999" sldId="2147483695"/>
          </pc:sldLayoutMkLst>
        </pc:sldLayoutChg>
        <pc:sldLayoutChg chg="del">
          <pc:chgData name="Luca Zavarella" userId="7ba8848fe0992bd8" providerId="LiveId" clId="{E607DE66-0B94-4DAB-8C53-313F2BFA2CBB}" dt="2025-02-16T21:02:36.114" v="332" actId="47"/>
          <pc:sldLayoutMkLst>
            <pc:docMk/>
            <pc:sldMasterMk cId="3048249942" sldId="2147483662"/>
            <pc:sldLayoutMk cId="3320921797" sldId="2147483695"/>
          </pc:sldLayoutMkLst>
        </pc:sldLayoutChg>
      </pc:sldMasterChg>
      <pc:sldMasterChg chg="addSp modSp mod modSldLayout sldLayoutOrd">
        <pc:chgData name="Luca Zavarella" userId="7ba8848fe0992bd8" providerId="LiveId" clId="{E607DE66-0B94-4DAB-8C53-313F2BFA2CBB}" dt="2025-02-17T10:41:59.945" v="554" actId="1038"/>
        <pc:sldMasterMkLst>
          <pc:docMk/>
          <pc:sldMasterMk cId="2193800919" sldId="2147483690"/>
        </pc:sldMasterMkLst>
        <pc:picChg chg="add mod">
          <ac:chgData name="Luca Zavarella" userId="7ba8848fe0992bd8" providerId="LiveId" clId="{E607DE66-0B94-4DAB-8C53-313F2BFA2CBB}" dt="2025-02-17T10:41:59.945" v="554" actId="1038"/>
          <ac:picMkLst>
            <pc:docMk/>
            <pc:sldMasterMk cId="2193800919" sldId="2147483690"/>
            <ac:picMk id="3" creationId="{07ECC563-0262-7B7C-0B74-E2EC8FED2CDC}"/>
          </ac:picMkLst>
        </pc:picChg>
        <pc:sldLayoutChg chg="modSp mod ord">
          <pc:chgData name="Luca Zavarella" userId="7ba8848fe0992bd8" providerId="LiveId" clId="{E607DE66-0B94-4DAB-8C53-313F2BFA2CBB}" dt="2025-02-17T10:41:44.911" v="539" actId="20578"/>
          <pc:sldLayoutMkLst>
            <pc:docMk/>
            <pc:sldMasterMk cId="2193800919" sldId="2147483690"/>
            <pc:sldLayoutMk cId="3467111723" sldId="2147483692"/>
          </pc:sldLayoutMkLst>
          <pc:spChg chg="mod">
            <ac:chgData name="Luca Zavarella" userId="7ba8848fe0992bd8" providerId="LiveId" clId="{E607DE66-0B94-4DAB-8C53-313F2BFA2CBB}" dt="2025-02-17T10:41:44.911" v="539" actId="20578"/>
            <ac:spMkLst>
              <pc:docMk/>
              <pc:sldMasterMk cId="2193800919" sldId="2147483690"/>
              <pc:sldLayoutMk cId="3467111723" sldId="2147483692"/>
              <ac:spMk id="2" creationId="{D146E707-FC4B-6EC1-0685-24CDA76182C8}"/>
            </ac:spMkLst>
          </pc:spChg>
        </pc:sldLayoutChg>
      </pc:sldMasterChg>
      <pc:sldMasterChg chg="addSp modSp">
        <pc:chgData name="Luca Zavarella" userId="7ba8848fe0992bd8" providerId="LiveId" clId="{E607DE66-0B94-4DAB-8C53-313F2BFA2CBB}" dt="2025-02-16T20:40:20.676" v="71"/>
        <pc:sldMasterMkLst>
          <pc:docMk/>
          <pc:sldMasterMk cId="1758252077" sldId="2147483693"/>
        </pc:sldMasterMkLst>
      </pc:sldMasterChg>
    </pc:docChg>
  </pc:docChgLst>
  <pc:docChgLst>
    <pc:chgData name="Marco Parenzan" userId="a83bbb23f3e251dc" providerId="LiveId" clId="{D8F63FA7-5777-407E-9CE3-47E22A0611B9}"/>
    <pc:docChg chg="undo custSel modSld addMainMaster modMainMaster">
      <pc:chgData name="Marco Parenzan" userId="a83bbb23f3e251dc" providerId="LiveId" clId="{D8F63FA7-5777-407E-9CE3-47E22A0611B9}" dt="2023-01-06T18:30:10.159" v="231" actId="1036"/>
      <pc:docMkLst>
        <pc:docMk/>
      </pc:docMkLst>
      <pc:sldChg chg="addSp delSp modSp mod modClrScheme chgLayout">
        <pc:chgData name="Marco Parenzan" userId="a83bbb23f3e251dc" providerId="LiveId" clId="{D8F63FA7-5777-407E-9CE3-47E22A0611B9}" dt="2023-01-06T18:23:14.423" v="207" actId="700"/>
        <pc:sldMkLst>
          <pc:docMk/>
          <pc:sldMk cId="448018491" sldId="265"/>
        </pc:sldMkLst>
      </pc:sldChg>
      <pc:sldChg chg="addSp delSp modSp mod modClrScheme chgLayout">
        <pc:chgData name="Marco Parenzan" userId="a83bbb23f3e251dc" providerId="LiveId" clId="{D8F63FA7-5777-407E-9CE3-47E22A0611B9}" dt="2023-01-06T18:08:49.633" v="0" actId="700"/>
        <pc:sldMkLst>
          <pc:docMk/>
          <pc:sldMk cId="312928708" sldId="267"/>
        </pc:sldMkLst>
      </pc:sldChg>
      <pc:sldChg chg="addSp delSp modSp mod modClrScheme chgLayout">
        <pc:chgData name="Marco Parenzan" userId="a83bbb23f3e251dc" providerId="LiveId" clId="{D8F63FA7-5777-407E-9CE3-47E22A0611B9}" dt="2023-01-06T18:20:42.780" v="148" actId="700"/>
        <pc:sldMkLst>
          <pc:docMk/>
          <pc:sldMk cId="2387457348" sldId="269"/>
        </pc:sldMkLst>
      </pc:sldChg>
      <pc:sldMasterChg chg="addSp delSp modSp mod delSldLayout modSldLayout sldLayoutOrd">
        <pc:chgData name="Marco Parenzan" userId="a83bbb23f3e251dc" providerId="LiveId" clId="{D8F63FA7-5777-407E-9CE3-47E22A0611B9}" dt="2023-01-06T18:30:10.159" v="231" actId="1036"/>
        <pc:sldMasterMkLst>
          <pc:docMk/>
          <pc:sldMasterMk cId="3048249942" sldId="2147483662"/>
        </pc:sldMasterMkLst>
        <pc:sldLayoutChg chg="del">
          <pc:chgData name="Marco Parenzan" userId="a83bbb23f3e251dc" providerId="LiveId" clId="{D8F63FA7-5777-407E-9CE3-47E22A0611B9}" dt="2023-01-06T18:09:33.223" v="2" actId="2696"/>
          <pc:sldLayoutMkLst>
            <pc:docMk/>
            <pc:sldMasterMk cId="3048249942" sldId="2147483662"/>
            <pc:sldLayoutMk cId="3537068099" sldId="2147483676"/>
          </pc:sldLayoutMkLst>
        </pc:sldLayoutChg>
        <pc:sldLayoutChg chg="del">
          <pc:chgData name="Marco Parenzan" userId="a83bbb23f3e251dc" providerId="LiveId" clId="{D8F63FA7-5777-407E-9CE3-47E22A0611B9}" dt="2023-01-06T18:09:40.663" v="4" actId="269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delSp modSp mod ord">
          <pc:chgData name="Marco Parenzan" userId="a83bbb23f3e251dc" providerId="LiveId" clId="{D8F63FA7-5777-407E-9CE3-47E22A0611B9}" dt="2023-01-06T18:10:25.791" v="8"/>
          <pc:sldLayoutMkLst>
            <pc:docMk/>
            <pc:sldMasterMk cId="3048249942" sldId="2147483662"/>
            <pc:sldLayoutMk cId="401034613" sldId="2147483683"/>
          </pc:sldLayoutMkLst>
        </pc:sldLayoutChg>
        <pc:sldLayoutChg chg="addSp delSp modSp mod">
          <pc:chgData name="Marco Parenzan" userId="a83bbb23f3e251dc" providerId="LiveId" clId="{D8F63FA7-5777-407E-9CE3-47E22A0611B9}" dt="2023-01-06T18:30:10.159" v="231" actId="1036"/>
          <pc:sldLayoutMkLst>
            <pc:docMk/>
            <pc:sldMasterMk cId="3048249942" sldId="2147483662"/>
            <pc:sldLayoutMk cId="2892653985" sldId="2147483686"/>
          </pc:sldLayoutMkLst>
        </pc:sldLayoutChg>
        <pc:sldLayoutChg chg="del">
          <pc:chgData name="Marco Parenzan" userId="a83bbb23f3e251dc" providerId="LiveId" clId="{D8F63FA7-5777-407E-9CE3-47E22A0611B9}" dt="2023-01-06T18:09:34.431" v="3" actId="2696"/>
          <pc:sldLayoutMkLst>
            <pc:docMk/>
            <pc:sldMasterMk cId="3048249942" sldId="2147483662"/>
            <pc:sldLayoutMk cId="1555052543" sldId="2147483689"/>
          </pc:sldLayoutMkLst>
        </pc:sldLayoutChg>
      </pc:sldMasterChg>
      <pc:sldMasterChg chg="addSp delSp modSp mod setBg delSldLayout modSldLayout sldLayoutOrd">
        <pc:chgData name="Marco Parenzan" userId="a83bbb23f3e251dc" providerId="LiveId" clId="{D8F63FA7-5777-407E-9CE3-47E22A0611B9}" dt="2023-01-06T18:29:21.560" v="222"/>
        <pc:sldMasterMkLst>
          <pc:docMk/>
          <pc:sldMasterMk cId="588639137" sldId="2147483672"/>
        </pc:sldMasterMkLst>
        <pc:sldLayoutChg chg="del">
          <pc:chgData name="Marco Parenzan" userId="a83bbb23f3e251dc" providerId="LiveId" clId="{D8F63FA7-5777-407E-9CE3-47E22A0611B9}" dt="2023-01-06T18:20:29.509" v="147" actId="2696"/>
          <pc:sldLayoutMkLst>
            <pc:docMk/>
            <pc:sldMasterMk cId="588639137" sldId="2147483672"/>
            <pc:sldLayoutMk cId="102370051" sldId="2147483659"/>
          </pc:sldLayoutMkLst>
        </pc:sldLayoutChg>
        <pc:sldLayoutChg chg="addSp delSp modSp mod">
          <pc:chgData name="Marco Parenzan" userId="a83bbb23f3e251dc" providerId="LiveId" clId="{D8F63FA7-5777-407E-9CE3-47E22A0611B9}" dt="2023-01-06T18:17:31.326" v="120" actId="1076"/>
          <pc:sldLayoutMkLst>
            <pc:docMk/>
            <pc:sldMasterMk cId="588639137" sldId="2147483672"/>
            <pc:sldLayoutMk cId="1650863424" sldId="2147483670"/>
          </pc:sldLayoutMkLst>
        </pc:sldLayoutChg>
        <pc:sldLayoutChg chg="addSp delSp modSp del mod">
          <pc:chgData name="Marco Parenzan" userId="a83bbb23f3e251dc" providerId="LiveId" clId="{D8F63FA7-5777-407E-9CE3-47E22A0611B9}" dt="2023-01-06T18:23:21.563" v="208" actId="2696"/>
          <pc:sldLayoutMkLst>
            <pc:docMk/>
            <pc:sldMasterMk cId="588639137" sldId="2147483672"/>
            <pc:sldLayoutMk cId="1985560996" sldId="2147483671"/>
          </pc:sldLayoutMkLst>
        </pc:sldLayoutChg>
        <pc:sldLayoutChg chg="del">
          <pc:chgData name="Marco Parenzan" userId="a83bbb23f3e251dc" providerId="LiveId" clId="{D8F63FA7-5777-407E-9CE3-47E22A0611B9}" dt="2023-01-06T18:09:45.003" v="5" actId="2696"/>
          <pc:sldLayoutMkLst>
            <pc:docMk/>
            <pc:sldMasterMk cId="588639137" sldId="2147483672"/>
            <pc:sldLayoutMk cId="2926472915" sldId="2147483684"/>
          </pc:sldLayoutMkLst>
        </pc:sldLayoutChg>
        <pc:sldLayoutChg chg="del">
          <pc:chgData name="Marco Parenzan" userId="a83bbb23f3e251dc" providerId="LiveId" clId="{D8F63FA7-5777-407E-9CE3-47E22A0611B9}" dt="2023-01-06T18:21:32.635" v="186" actId="2696"/>
          <pc:sldLayoutMkLst>
            <pc:docMk/>
            <pc:sldMasterMk cId="588639137" sldId="2147483672"/>
            <pc:sldLayoutMk cId="2574114458" sldId="2147483691"/>
          </pc:sldLayoutMkLst>
        </pc:sldLayoutChg>
      </pc:sldMasterChg>
      <pc:sldMasterChg chg="modSp add mod addSldLayout delSldLayout modSldLayout">
        <pc:chgData name="Marco Parenzan" userId="a83bbb23f3e251dc" providerId="LiveId" clId="{D8F63FA7-5777-407E-9CE3-47E22A0611B9}" dt="2023-01-06T18:23:06.532" v="206" actId="14100"/>
        <pc:sldMasterMkLst>
          <pc:docMk/>
          <pc:sldMasterMk cId="3560865809" sldId="2147483688"/>
        </pc:sldMasterMkLst>
        <pc:sldLayoutChg chg="modSp add mod replId">
          <pc:chgData name="Marco Parenzan" userId="a83bbb23f3e251dc" providerId="LiveId" clId="{D8F63FA7-5777-407E-9CE3-47E22A0611B9}" dt="2023-01-06T18:23:06.532" v="206" actId="14100"/>
          <pc:sldLayoutMkLst>
            <pc:docMk/>
            <pc:sldMasterMk cId="3560865809" sldId="2147483688"/>
            <pc:sldLayoutMk cId="3880098710" sldId="2147483689"/>
          </pc:sldLayoutMkLst>
        </pc:sldLayoutChg>
        <pc:sldLayoutChg chg="add del mod replId">
          <pc:chgData name="Marco Parenzan" userId="a83bbb23f3e251dc" providerId="LiveId" clId="{D8F63FA7-5777-407E-9CE3-47E22A0611B9}" dt="2023-01-06T18:22:10.066" v="192" actId="2696"/>
          <pc:sldLayoutMkLst>
            <pc:docMk/>
            <pc:sldMasterMk cId="3560865809" sldId="2147483688"/>
            <pc:sldLayoutMk cId="3376936753" sldId="2147483690"/>
          </pc:sldLayoutMkLst>
        </pc:sldLayoutChg>
        <pc:sldLayoutChg chg="add del mod replId">
          <pc:chgData name="Marco Parenzan" userId="a83bbb23f3e251dc" providerId="LiveId" clId="{D8F63FA7-5777-407E-9CE3-47E22A0611B9}" dt="2023-01-06T18:22:10.912" v="193" actId="2696"/>
          <pc:sldLayoutMkLst>
            <pc:docMk/>
            <pc:sldMasterMk cId="3560865809" sldId="2147483688"/>
            <pc:sldLayoutMk cId="735091732" sldId="2147483691"/>
          </pc:sldLayoutMkLst>
        </pc:sldLayoutChg>
      </pc:sldMasterChg>
    </pc:docChg>
  </pc:docChgLst>
  <pc:docChgLst>
    <pc:chgData name="Marco Parenzan" userId="a83bbb23f3e251dc" providerId="LiveId" clId="{66402350-CCAD-4E50-B438-9849571A7D8A}"/>
    <pc:docChg chg="undo redo custSel addSld delSld modSld addMainMaster delMainMaster modMainMaster">
      <pc:chgData name="Marco Parenzan" userId="a83bbb23f3e251dc" providerId="LiveId" clId="{66402350-CCAD-4E50-B438-9849571A7D8A}" dt="2023-01-06T11:30:07.160" v="669" actId="478"/>
      <pc:docMkLst>
        <pc:docMk/>
      </pc:docMkLst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455987815" sldId="257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2669783093" sldId="258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461452647" sldId="259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930136388" sldId="260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790377926" sldId="261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4209358224" sldId="262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162990408" sldId="263"/>
        </pc:sldMkLst>
      </pc:sldChg>
      <pc:sldChg chg="del">
        <pc:chgData name="Marco Parenzan" userId="a83bbb23f3e251dc" providerId="LiveId" clId="{66402350-CCAD-4E50-B438-9849571A7D8A}" dt="2023-01-06T10:04:14.849" v="6" actId="47"/>
        <pc:sldMkLst>
          <pc:docMk/>
          <pc:sldMk cId="3630662298" sldId="264"/>
        </pc:sldMkLst>
      </pc:sldChg>
      <pc:sldChg chg="addSp delSp modSp mod modClrScheme chgLayout">
        <pc:chgData name="Marco Parenzan" userId="a83bbb23f3e251dc" providerId="LiveId" clId="{66402350-CCAD-4E50-B438-9849571A7D8A}" dt="2023-01-06T11:25:45.882" v="555" actId="21"/>
        <pc:sldMkLst>
          <pc:docMk/>
          <pc:sldMk cId="448018491" sldId="265"/>
        </pc:sldMkLst>
      </pc:sldChg>
      <pc:sldChg chg="new del">
        <pc:chgData name="Marco Parenzan" userId="a83bbb23f3e251dc" providerId="LiveId" clId="{66402350-CCAD-4E50-B438-9849571A7D8A}" dt="2023-01-06T10:35:21.182" v="161" actId="47"/>
        <pc:sldMkLst>
          <pc:docMk/>
          <pc:sldMk cId="984919864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16:44.499" v="465" actId="700"/>
        <pc:sldMkLst>
          <pc:docMk/>
          <pc:sldMk cId="3317753286" sldId="266"/>
        </pc:sldMkLst>
      </pc:sldChg>
      <pc:sldChg chg="new del">
        <pc:chgData name="Marco Parenzan" userId="a83bbb23f3e251dc" providerId="LiveId" clId="{66402350-CCAD-4E50-B438-9849571A7D8A}" dt="2023-01-06T10:04:14.849" v="6" actId="47"/>
        <pc:sldMkLst>
          <pc:docMk/>
          <pc:sldMk cId="3512044411" sldId="266"/>
        </pc:sldMkLst>
      </pc:sldChg>
      <pc:sldChg chg="addSp delSp modSp new del mod modClrScheme chgLayout">
        <pc:chgData name="Marco Parenzan" userId="a83bbb23f3e251dc" providerId="LiveId" clId="{66402350-CCAD-4E50-B438-9849571A7D8A}" dt="2023-01-06T11:08:25.072" v="409" actId="47"/>
        <pc:sldMkLst>
          <pc:docMk/>
          <pc:sldMk cId="4222555892" sldId="266"/>
        </pc:sldMkLst>
      </pc:sldChg>
      <pc:sldChg chg="addSp delSp modSp new mod modClrScheme chgLayout">
        <pc:chgData name="Marco Parenzan" userId="a83bbb23f3e251dc" providerId="LiveId" clId="{66402350-CCAD-4E50-B438-9849571A7D8A}" dt="2023-01-06T11:23:32.383" v="550" actId="700"/>
        <pc:sldMkLst>
          <pc:docMk/>
          <pc:sldMk cId="312928708" sldId="267"/>
        </pc:sldMkLst>
      </pc:sldChg>
      <pc:sldChg chg="addSp delSp modSp new del mod modClrScheme chgLayout">
        <pc:chgData name="Marco Parenzan" userId="a83bbb23f3e251dc" providerId="LiveId" clId="{66402350-CCAD-4E50-B438-9849571A7D8A}" dt="2023-01-06T10:35:21.747" v="162" actId="47"/>
        <pc:sldMkLst>
          <pc:docMk/>
          <pc:sldMk cId="4100636028" sldId="267"/>
        </pc:sldMkLst>
      </pc:sldChg>
      <pc:sldChg chg="addSp delSp modSp add mod modClrScheme chgLayout">
        <pc:chgData name="Marco Parenzan" userId="a83bbb23f3e251dc" providerId="LiveId" clId="{66402350-CCAD-4E50-B438-9849571A7D8A}" dt="2023-01-06T11:17:01.360" v="470" actId="700"/>
        <pc:sldMkLst>
          <pc:docMk/>
          <pc:sldMk cId="1883569378" sldId="268"/>
        </pc:sldMkLst>
      </pc:sldChg>
      <pc:sldChg chg="addSp delSp modSp add mod modClrScheme chgLayout">
        <pc:chgData name="Marco Parenzan" userId="a83bbb23f3e251dc" providerId="LiveId" clId="{66402350-CCAD-4E50-B438-9849571A7D8A}" dt="2023-01-06T11:19:10.771" v="497" actId="700"/>
        <pc:sldMkLst>
          <pc:docMk/>
          <pc:sldMk cId="2387457348" sldId="269"/>
        </pc:sldMkLst>
      </pc:sldChg>
      <pc:sldChg chg="addSp delSp modSp new mod modClrScheme chgLayout">
        <pc:chgData name="Marco Parenzan" userId="a83bbb23f3e251dc" providerId="LiveId" clId="{66402350-CCAD-4E50-B438-9849571A7D8A}" dt="2023-01-06T11:17:16.680" v="474" actId="700"/>
        <pc:sldMkLst>
          <pc:docMk/>
          <pc:sldMk cId="484590535" sldId="270"/>
        </pc:sldMkLst>
      </pc:sldChg>
      <pc:sldChg chg="addSp delSp modSp add mod modClrScheme chgLayout">
        <pc:chgData name="Marco Parenzan" userId="a83bbb23f3e251dc" providerId="LiveId" clId="{66402350-CCAD-4E50-B438-9849571A7D8A}" dt="2023-01-06T11:17:22.177" v="476" actId="700"/>
        <pc:sldMkLst>
          <pc:docMk/>
          <pc:sldMk cId="2608209452" sldId="271"/>
        </pc:sldMkLst>
      </pc:sldChg>
      <pc:sldChg chg="delSp add mod modClrScheme chgLayout">
        <pc:chgData name="Marco Parenzan" userId="a83bbb23f3e251dc" providerId="LiveId" clId="{66402350-CCAD-4E50-B438-9849571A7D8A}" dt="2023-01-06T11:17:27.265" v="478" actId="700"/>
        <pc:sldMkLst>
          <pc:docMk/>
          <pc:sldMk cId="1265559655" sldId="272"/>
        </pc:sldMkLst>
      </pc:sldChg>
      <pc:sldChg chg="addSp modSp add mod modClrScheme chgLayout">
        <pc:chgData name="Marco Parenzan" userId="a83bbb23f3e251dc" providerId="LiveId" clId="{66402350-CCAD-4E50-B438-9849571A7D8A}" dt="2023-01-06T11:17:32.359" v="480" actId="700"/>
        <pc:sldMkLst>
          <pc:docMk/>
          <pc:sldMk cId="1981339467" sldId="273"/>
        </pc:sldMkLst>
      </pc:sldChg>
      <pc:sldChg chg="addSp delSp modSp new mod modClrScheme chgLayout">
        <pc:chgData name="Marco Parenzan" userId="a83bbb23f3e251dc" providerId="LiveId" clId="{66402350-CCAD-4E50-B438-9849571A7D8A}" dt="2023-01-06T11:23:23.934" v="549" actId="700"/>
        <pc:sldMkLst>
          <pc:docMk/>
          <pc:sldMk cId="3726372117" sldId="274"/>
        </pc:sldMkLst>
      </pc:sldChg>
      <pc:sldMasterChg chg="addSp delSp modSp mod addSldLayout delSldLayout modSldLayout sldLayoutOrd">
        <pc:chgData name="Marco Parenzan" userId="a83bbb23f3e251dc" providerId="LiveId" clId="{66402350-CCAD-4E50-B438-9849571A7D8A}" dt="2023-01-06T11:25:55.416" v="557" actId="1076"/>
        <pc:sldMasterMkLst>
          <pc:docMk/>
          <pc:sldMasterMk cId="4077417812" sldId="2147483648"/>
        </pc:sldMasterMkLst>
        <pc:sldLayoutChg chg="del mod">
          <pc:chgData name="Marco Parenzan" userId="a83bbb23f3e251dc" providerId="LiveId" clId="{66402350-CCAD-4E50-B438-9849571A7D8A}" dt="2023-01-06T10:19:00.750" v="19" actId="2696"/>
          <pc:sldLayoutMkLst>
            <pc:docMk/>
            <pc:sldMasterMk cId="4077417812" sldId="2147483648"/>
            <pc:sldLayoutMk cId="1857983509" sldId="2147483649"/>
          </pc:sldLayoutMkLst>
        </pc:sldLayoutChg>
        <pc:sldLayoutChg chg="del mod">
          <pc:chgData name="Marco Parenzan" userId="a83bbb23f3e251dc" providerId="LiveId" clId="{66402350-CCAD-4E50-B438-9849571A7D8A}" dt="2023-01-06T10:19:00.760" v="20" actId="2696"/>
          <pc:sldLayoutMkLst>
            <pc:docMk/>
            <pc:sldMasterMk cId="4077417812" sldId="2147483648"/>
            <pc:sldLayoutMk cId="348854312" sldId="2147483650"/>
          </pc:sldLayoutMkLst>
        </pc:sldLayoutChg>
        <pc:sldLayoutChg chg="del mod">
          <pc:chgData name="Marco Parenzan" userId="a83bbb23f3e251dc" providerId="LiveId" clId="{66402350-CCAD-4E50-B438-9849571A7D8A}" dt="2023-01-06T10:19:00.788" v="23" actId="2696"/>
          <pc:sldLayoutMkLst>
            <pc:docMk/>
            <pc:sldMasterMk cId="4077417812" sldId="2147483648"/>
            <pc:sldLayoutMk cId="2739773298" sldId="2147483652"/>
          </pc:sldLayoutMkLst>
        </pc:sldLayoutChg>
        <pc:sldLayoutChg chg="del">
          <pc:chgData name="Marco Parenzan" userId="a83bbb23f3e251dc" providerId="LiveId" clId="{66402350-CCAD-4E50-B438-9849571A7D8A}" dt="2023-01-06T10:04:21.435" v="7" actId="2696"/>
          <pc:sldLayoutMkLst>
            <pc:docMk/>
            <pc:sldMasterMk cId="4077417812" sldId="2147483648"/>
            <pc:sldLayoutMk cId="3488124346" sldId="2147483653"/>
          </pc:sldLayoutMkLst>
        </pc:sldLayoutChg>
        <pc:sldLayoutChg chg="del">
          <pc:chgData name="Marco Parenzan" userId="a83bbb23f3e251dc" providerId="LiveId" clId="{66402350-CCAD-4E50-B438-9849571A7D8A}" dt="2023-01-06T10:04:21.451" v="9" actId="2696"/>
          <pc:sldLayoutMkLst>
            <pc:docMk/>
            <pc:sldMasterMk cId="4077417812" sldId="2147483648"/>
            <pc:sldLayoutMk cId="4231794119" sldId="2147483654"/>
          </pc:sldLayoutMkLst>
        </pc:sldLayoutChg>
        <pc:sldLayoutChg chg="del">
          <pc:chgData name="Marco Parenzan" userId="a83bbb23f3e251dc" providerId="LiveId" clId="{66402350-CCAD-4E50-B438-9849571A7D8A}" dt="2023-01-06T10:04:21.458" v="10" actId="2696"/>
          <pc:sldLayoutMkLst>
            <pc:docMk/>
            <pc:sldMasterMk cId="4077417812" sldId="2147483648"/>
            <pc:sldLayoutMk cId="3075374042" sldId="2147483655"/>
          </pc:sldLayoutMkLst>
        </pc:sldLayoutChg>
        <pc:sldLayoutChg chg="del mod">
          <pc:chgData name="Marco Parenzan" userId="a83bbb23f3e251dc" providerId="LiveId" clId="{66402350-CCAD-4E50-B438-9849571A7D8A}" dt="2023-01-06T10:19:00.807" v="24" actId="2696"/>
          <pc:sldLayoutMkLst>
            <pc:docMk/>
            <pc:sldMasterMk cId="4077417812" sldId="2147483648"/>
            <pc:sldLayoutMk cId="2853261593" sldId="2147483657"/>
          </pc:sldLayoutMkLst>
        </pc:sldLayoutChg>
        <pc:sldLayoutChg chg="del">
          <pc:chgData name="Marco Parenzan" userId="a83bbb23f3e251dc" providerId="LiveId" clId="{66402350-CCAD-4E50-B438-9849571A7D8A}" dt="2023-01-06T10:04:21.444" v="8" actId="2696"/>
          <pc:sldLayoutMkLst>
            <pc:docMk/>
            <pc:sldMasterMk cId="4077417812" sldId="2147483648"/>
            <pc:sldLayoutMk cId="992352873" sldId="2147483658"/>
          </pc:sldLayoutMkLst>
        </pc:sldLayoutChg>
        <pc:sldLayoutChg chg="addSp delSp modSp mod">
          <pc:chgData name="Marco Parenzan" userId="a83bbb23f3e251dc" providerId="LiveId" clId="{66402350-CCAD-4E50-B438-9849571A7D8A}" dt="2023-01-06T11:25:55.416" v="557" actId="1076"/>
          <pc:sldLayoutMkLst>
            <pc:docMk/>
            <pc:sldMasterMk cId="588639137" sldId="2147483672"/>
            <pc:sldLayoutMk cId="102370051" sldId="2147483659"/>
          </pc:sldLayoutMkLst>
        </pc:sldLayoutChg>
        <pc:sldLayoutChg chg="delSp add del mod modTransition">
          <pc:chgData name="Marco Parenzan" userId="a83bbb23f3e251dc" providerId="LiveId" clId="{66402350-CCAD-4E50-B438-9849571A7D8A}" dt="2023-01-06T10:19:00.766" v="21" actId="2696"/>
          <pc:sldLayoutMkLst>
            <pc:docMk/>
            <pc:sldMasterMk cId="4077417812" sldId="2147483648"/>
            <pc:sldLayoutMk cId="353046090" sldId="2147483660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52:49.650" v="335" actId="2696"/>
          <pc:sldLayoutMkLst>
            <pc:docMk/>
            <pc:sldMasterMk cId="4077417812" sldId="2147483648"/>
            <pc:sldLayoutMk cId="886340466" sldId="2147483660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6:03.523" v="168" actId="2696"/>
          <pc:sldLayoutMkLst>
            <pc:docMk/>
            <pc:sldMasterMk cId="4077417812" sldId="2147483648"/>
            <pc:sldLayoutMk cId="1746455614" sldId="2147483660"/>
          </pc:sldLayoutMkLst>
        </pc:sldLayoutChg>
        <pc:sldLayoutChg chg="new del mod">
          <pc:chgData name="Marco Parenzan" userId="a83bbb23f3e251dc" providerId="LiveId" clId="{66402350-CCAD-4E50-B438-9849571A7D8A}" dt="2023-01-06T10:26:34.529" v="76" actId="11236"/>
          <pc:sldLayoutMkLst>
            <pc:docMk/>
            <pc:sldMasterMk cId="4077417812" sldId="2147483648"/>
            <pc:sldLayoutMk cId="64195362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38:15.642" v="197" actId="2696"/>
          <pc:sldLayoutMkLst>
            <pc:docMk/>
            <pc:sldMasterMk cId="4077417812" sldId="2147483648"/>
            <pc:sldLayoutMk cId="1563631650" sldId="2147483661"/>
          </pc:sldLayoutMkLst>
        </pc:sldLayoutChg>
        <pc:sldLayoutChg chg="delSp add del mod modTransition">
          <pc:chgData name="Marco Parenzan" userId="a83bbb23f3e251dc" providerId="LiveId" clId="{66402350-CCAD-4E50-B438-9849571A7D8A}" dt="2023-01-06T10:19:00.776" v="22" actId="2696"/>
          <pc:sldLayoutMkLst>
            <pc:docMk/>
            <pc:sldMasterMk cId="4077417812" sldId="2147483648"/>
            <pc:sldLayoutMk cId="2006311761" sldId="2147483661"/>
          </pc:sldLayoutMkLst>
        </pc:sldLayoutChg>
        <pc:sldLayoutChg chg="addSp delSp modSp add del mod modTransition">
          <pc:chgData name="Marco Parenzan" userId="a83bbb23f3e251dc" providerId="LiveId" clId="{66402350-CCAD-4E50-B438-9849571A7D8A}" dt="2023-01-06T10:50:07.487" v="323" actId="2696"/>
          <pc:sldLayoutMkLst>
            <pc:docMk/>
            <pc:sldMasterMk cId="4077417812" sldId="2147483648"/>
            <pc:sldLayoutMk cId="2487259156" sldId="2147483661"/>
          </pc:sldLayoutMkLst>
        </pc:sldLayoutChg>
        <pc:sldLayoutChg chg="new del mod">
          <pc:chgData name="Marco Parenzan" userId="a83bbb23f3e251dc" providerId="LiveId" clId="{66402350-CCAD-4E50-B438-9849571A7D8A}" dt="2023-01-06T10:36:04.565" v="169" actId="2696"/>
          <pc:sldLayoutMkLst>
            <pc:docMk/>
            <pc:sldMasterMk cId="4077417812" sldId="2147483648"/>
            <pc:sldLayoutMk cId="4005357488" sldId="2147483661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0:39:51.536" v="203"/>
          <pc:sldLayoutMkLst>
            <pc:docMk/>
            <pc:sldMasterMk cId="588639137" sldId="2147483672"/>
            <pc:sldLayoutMk cId="1985560996" sldId="2147483671"/>
          </pc:sldLayoutMkLst>
        </pc:sldLayoutChg>
      </pc:sldMasterChg>
      <pc:sldMasterChg chg="addSp delSp modSp add mod addSldLayout delSldLayout modSldLayout sldLayoutOrd">
        <pc:chgData name="Marco Parenzan" userId="a83bbb23f3e251dc" providerId="LiveId" clId="{66402350-CCAD-4E50-B438-9849571A7D8A}" dt="2023-01-06T11:29:47.508" v="666" actId="1076"/>
        <pc:sldMasterMkLst>
          <pc:docMk/>
          <pc:sldMasterMk cId="3048249942" sldId="2147483662"/>
        </pc:sldMasterMkLst>
        <pc:sldLayoutChg chg="add del mod replId">
          <pc:chgData name="Marco Parenzan" userId="a83bbb23f3e251dc" providerId="LiveId" clId="{66402350-CCAD-4E50-B438-9849571A7D8A}" dt="2023-01-06T10:19:03.175" v="25" actId="2696"/>
          <pc:sldLayoutMkLst>
            <pc:docMk/>
            <pc:sldMasterMk cId="3048249942" sldId="2147483662"/>
            <pc:sldLayoutMk cId="227834296" sldId="2147483663"/>
          </pc:sldLayoutMkLst>
        </pc:sldLayoutChg>
        <pc:sldLayoutChg chg="add mod replId">
          <pc:chgData name="Marco Parenzan" userId="a83bbb23f3e251dc" providerId="LiveId" clId="{66402350-CCAD-4E50-B438-9849571A7D8A}" dt="2023-01-06T10:18:27.169" v="18" actId="2890"/>
          <pc:sldLayoutMkLst>
            <pc:docMk/>
            <pc:sldMasterMk cId="2909993051" sldId="2147483670"/>
            <pc:sldLayoutMk cId="3392454998" sldId="2147483664"/>
          </pc:sldLayoutMkLst>
        </pc:sldLayoutChg>
        <pc:sldLayoutChg chg="delSp add mod replId">
          <pc:chgData name="Marco Parenzan" userId="a83bbb23f3e251dc" providerId="LiveId" clId="{66402350-CCAD-4E50-B438-9849571A7D8A}" dt="2023-01-06T10:29:44.776" v="130" actId="478"/>
          <pc:sldLayoutMkLst>
            <pc:docMk/>
            <pc:sldMasterMk cId="3048249942" sldId="2147483662"/>
            <pc:sldLayoutMk cId="2977661845" sldId="2147483665"/>
          </pc:sldLayoutMkLst>
        </pc:sldLayoutChg>
        <pc:sldLayoutChg chg="delSp add mod replId">
          <pc:chgData name="Marco Parenzan" userId="a83bbb23f3e251dc" providerId="LiveId" clId="{66402350-CCAD-4E50-B438-9849571A7D8A}" dt="2023-01-06T10:29:46.912" v="131" actId="478"/>
          <pc:sldLayoutMkLst>
            <pc:docMk/>
            <pc:sldMasterMk cId="3048249942" sldId="2147483662"/>
            <pc:sldLayoutMk cId="2327332121" sldId="2147483666"/>
          </pc:sldLayoutMkLst>
        </pc:sldLayoutChg>
        <pc:sldLayoutChg chg="delSp add mod ord replId">
          <pc:chgData name="Marco Parenzan" userId="a83bbb23f3e251dc" providerId="LiveId" clId="{66402350-CCAD-4E50-B438-9849571A7D8A}" dt="2023-01-06T10:29:50.378" v="132" actId="4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delSp add mod replId">
          <pc:chgData name="Marco Parenzan" userId="a83bbb23f3e251dc" providerId="LiveId" clId="{66402350-CCAD-4E50-B438-9849571A7D8A}" dt="2023-01-06T10:29:52.392" v="133" actId="478"/>
          <pc:sldLayoutMkLst>
            <pc:docMk/>
            <pc:sldMasterMk cId="3048249942" sldId="2147483662"/>
            <pc:sldLayoutMk cId="1348456344" sldId="2147483668"/>
          </pc:sldLayoutMkLst>
        </pc:sldLayoutChg>
        <pc:sldLayoutChg chg="delSp add mod replId">
          <pc:chgData name="Marco Parenzan" userId="a83bbb23f3e251dc" providerId="LiveId" clId="{66402350-CCAD-4E50-B438-9849571A7D8A}" dt="2023-01-06T10:29:53.910" v="134" actId="478"/>
          <pc:sldLayoutMkLst>
            <pc:docMk/>
            <pc:sldMasterMk cId="3048249942" sldId="2147483662"/>
            <pc:sldLayoutMk cId="3085813651" sldId="2147483669"/>
          </pc:sldLayoutMkLst>
        </pc:sldLayoutChg>
        <pc:sldLayoutChg chg="addSp delSp modSp add mod modTransition">
          <pc:chgData name="Marco Parenzan" userId="a83bbb23f3e251dc" providerId="LiveId" clId="{66402350-CCAD-4E50-B438-9849571A7D8A}" dt="2023-01-06T10:44:01.382" v="227" actId="478"/>
          <pc:sldLayoutMkLst>
            <pc:docMk/>
            <pc:sldMasterMk cId="588639137" sldId="2147483672"/>
            <pc:sldLayoutMk cId="1650863424" sldId="2147483670"/>
          </pc:sldLayoutMkLst>
        </pc:sldLayoutChg>
        <pc:sldLayoutChg chg="addSp delSp modSp mod">
          <pc:chgData name="Marco Parenzan" userId="a83bbb23f3e251dc" providerId="LiveId" clId="{66402350-CCAD-4E50-B438-9849571A7D8A}" dt="2023-01-06T11:28:55.383" v="665" actId="732"/>
          <pc:sldLayoutMkLst>
            <pc:docMk/>
            <pc:sldMasterMk cId="3048249942" sldId="2147483662"/>
            <pc:sldLayoutMk cId="3537068099" sldId="2147483676"/>
          </pc:sldLayoutMkLst>
        </pc:sldLayoutChg>
        <pc:sldLayoutChg chg="modSp del mod ord">
          <pc:chgData name="Marco Parenzan" userId="a83bbb23f3e251dc" providerId="LiveId" clId="{66402350-CCAD-4E50-B438-9849571A7D8A}" dt="2023-01-06T10:54:55.074" v="356" actId="2696"/>
          <pc:sldLayoutMkLst>
            <pc:docMk/>
            <pc:sldMasterMk cId="3048249942" sldId="2147483662"/>
            <pc:sldLayoutMk cId="666959592" sldId="2147483680"/>
          </pc:sldLayoutMkLst>
        </pc:sldLayoutChg>
        <pc:sldLayoutChg chg="modSp mod">
          <pc:chgData name="Marco Parenzan" userId="a83bbb23f3e251dc" providerId="LiveId" clId="{66402350-CCAD-4E50-B438-9849571A7D8A}" dt="2023-01-06T11:29:47.508" v="666" actId="1076"/>
          <pc:sldLayoutMkLst>
            <pc:docMk/>
            <pc:sldMasterMk cId="3048249942" sldId="2147483662"/>
            <pc:sldLayoutMk cId="3146291815" sldId="2147483682"/>
          </pc:sldLayoutMkLst>
        </pc:sldLayoutChg>
        <pc:sldLayoutChg chg="addSp modSp mod">
          <pc:chgData name="Marco Parenzan" userId="a83bbb23f3e251dc" providerId="LiveId" clId="{66402350-CCAD-4E50-B438-9849571A7D8A}" dt="2023-01-06T11:18:35.269" v="494" actId="1076"/>
          <pc:sldLayoutMkLst>
            <pc:docMk/>
            <pc:sldMasterMk cId="3048249942" sldId="2147483662"/>
            <pc:sldLayoutMk cId="2892653985" sldId="2147483686"/>
          </pc:sldLayoutMkLst>
        </pc:sldLayoutChg>
      </pc:sldMasterChg>
      <pc:sldMasterChg chg="addSp delSp modSp new del mod addSldLayout delSldLayout modSldLayout sldLayoutOrd">
        <pc:chgData name="Marco Parenzan" userId="a83bbb23f3e251dc" providerId="LiveId" clId="{66402350-CCAD-4E50-B438-9849571A7D8A}" dt="2023-01-06T10:40:00.620" v="205" actId="2696"/>
        <pc:sldMasterMkLst>
          <pc:docMk/>
          <pc:sldMasterMk cId="2909993051" sldId="2147483670"/>
        </pc:sldMasterMkLst>
        <pc:sldLayoutChg chg="delSp modSp del mod ord">
          <pc:chgData name="Marco Parenzan" userId="a83bbb23f3e251dc" providerId="LiveId" clId="{66402350-CCAD-4E50-B438-9849571A7D8A}" dt="2023-01-06T10:40:00.616" v="204" actId="2696"/>
          <pc:sldLayoutMkLst>
            <pc:docMk/>
            <pc:sldMasterMk cId="2909993051" sldId="2147483670"/>
            <pc:sldLayoutMk cId="3392454998" sldId="2147483664"/>
          </pc:sldLayoutMkLst>
        </pc:sldLayoutChg>
        <pc:sldLayoutChg chg="mod ord">
          <pc:chgData name="Marco Parenzan" userId="a83bbb23f3e251dc" providerId="LiveId" clId="{66402350-CCAD-4E50-B438-9849571A7D8A}" dt="2023-01-06T10:25:25.807" v="63" actId="20578"/>
          <pc:sldLayoutMkLst>
            <pc:docMk/>
            <pc:sldMasterMk cId="3048249942" sldId="2147483662"/>
            <pc:sldLayoutMk cId="1451037226" sldId="2147483667"/>
          </pc:sldLayoutMkLst>
        </pc:sldLayoutChg>
        <pc:sldLayoutChg chg="new del replId">
          <pc:chgData name="Marco Parenzan" userId="a83bbb23f3e251dc" providerId="LiveId" clId="{66402350-CCAD-4E50-B438-9849571A7D8A}" dt="2023-01-06T10:25:18.689" v="51" actId="2696"/>
          <pc:sldLayoutMkLst>
            <pc:docMk/>
            <pc:sldMasterMk cId="2909993051" sldId="2147483670"/>
            <pc:sldLayoutMk cId="3441539080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25:18.701" v="52" actId="2696"/>
          <pc:sldLayoutMkLst>
            <pc:docMk/>
            <pc:sldMasterMk cId="2909993051" sldId="2147483670"/>
            <pc:sldLayoutMk cId="206478757" sldId="2147483672"/>
          </pc:sldLayoutMkLst>
        </pc:sldLayoutChg>
        <pc:sldLayoutChg chg="new del replId">
          <pc:chgData name="Marco Parenzan" userId="a83bbb23f3e251dc" providerId="LiveId" clId="{66402350-CCAD-4E50-B438-9849571A7D8A}" dt="2023-01-06T10:25:18.711" v="53" actId="2696"/>
          <pc:sldLayoutMkLst>
            <pc:docMk/>
            <pc:sldMasterMk cId="2909993051" sldId="2147483670"/>
            <pc:sldLayoutMk cId="55633240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25:18.727" v="54" actId="2696"/>
          <pc:sldLayoutMkLst>
            <pc:docMk/>
            <pc:sldMasterMk cId="2909993051" sldId="2147483670"/>
            <pc:sldLayoutMk cId="450247207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25:18.742" v="55" actId="2696"/>
          <pc:sldLayoutMkLst>
            <pc:docMk/>
            <pc:sldMasterMk cId="2909993051" sldId="2147483670"/>
            <pc:sldLayoutMk cId="1613828071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25:18.752" v="56" actId="2696"/>
          <pc:sldLayoutMkLst>
            <pc:docMk/>
            <pc:sldMasterMk cId="2909993051" sldId="2147483670"/>
            <pc:sldLayoutMk cId="475299139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25:18.760" v="57" actId="2696"/>
          <pc:sldLayoutMkLst>
            <pc:docMk/>
            <pc:sldMasterMk cId="2909993051" sldId="2147483670"/>
            <pc:sldLayoutMk cId="2574530244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25:18.773" v="58" actId="2696"/>
          <pc:sldLayoutMkLst>
            <pc:docMk/>
            <pc:sldMasterMk cId="2909993051" sldId="2147483670"/>
            <pc:sldLayoutMk cId="279877742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25:18.783" v="59" actId="2696"/>
          <pc:sldLayoutMkLst>
            <pc:docMk/>
            <pc:sldMasterMk cId="2909993051" sldId="2147483670"/>
            <pc:sldLayoutMk cId="151719818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25:18.794" v="60" actId="2696"/>
          <pc:sldLayoutMkLst>
            <pc:docMk/>
            <pc:sldMasterMk cId="2909993051" sldId="2147483670"/>
            <pc:sldLayoutMk cId="580569045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25:18.805" v="61" actId="2696"/>
          <pc:sldLayoutMkLst>
            <pc:docMk/>
            <pc:sldMasterMk cId="2909993051" sldId="2147483670"/>
            <pc:sldLayoutMk cId="1083157441" sldId="2147483681"/>
          </pc:sldLayoutMkLst>
        </pc:sldLayoutChg>
      </pc:sldMasterChg>
      <pc:sldMasterChg chg="addSp delSp modSp new mod addSldLayout delSldLayout modSldLayout sldLayoutOrd">
        <pc:chgData name="Marco Parenzan" userId="a83bbb23f3e251dc" providerId="LiveId" clId="{66402350-CCAD-4E50-B438-9849571A7D8A}" dt="2023-01-06T11:30:07.160" v="669" actId="478"/>
        <pc:sldMasterMkLst>
          <pc:docMk/>
          <pc:sldMasterMk cId="588639137" sldId="2147483672"/>
        </pc:sldMasterMkLst>
        <pc:sldLayoutChg chg="addSp delSp modSp mod ord">
          <pc:chgData name="Marco Parenzan" userId="a83bbb23f3e251dc" providerId="LiveId" clId="{66402350-CCAD-4E50-B438-9849571A7D8A}" dt="2023-01-06T11:20:42.190" v="514"/>
          <pc:sldLayoutMkLst>
            <pc:docMk/>
            <pc:sldMasterMk cId="588639137" sldId="2147483672"/>
            <pc:sldLayoutMk cId="1650863424" sldId="2147483670"/>
          </pc:sldLayoutMkLst>
        </pc:sldLayoutChg>
        <pc:sldLayoutChg chg="delSp modSp mod ord">
          <pc:chgData name="Marco Parenzan" userId="a83bbb23f3e251dc" providerId="LiveId" clId="{66402350-CCAD-4E50-B438-9849571A7D8A}" dt="2023-01-06T10:52:54.797" v="336" actId="6014"/>
          <pc:sldLayoutMkLst>
            <pc:docMk/>
            <pc:sldMasterMk cId="588639137" sldId="2147483672"/>
            <pc:sldLayoutMk cId="1985560996" sldId="2147483671"/>
          </pc:sldLayoutMkLst>
        </pc:sldLayoutChg>
        <pc:sldLayoutChg chg="new del replId">
          <pc:chgData name="Marco Parenzan" userId="a83bbb23f3e251dc" providerId="LiveId" clId="{66402350-CCAD-4E50-B438-9849571A7D8A}" dt="2023-01-06T10:44:24.455" v="229" actId="2696"/>
          <pc:sldLayoutMkLst>
            <pc:docMk/>
            <pc:sldMasterMk cId="588639137" sldId="2147483672"/>
            <pc:sldLayoutMk cId="177770616" sldId="2147483673"/>
          </pc:sldLayoutMkLst>
        </pc:sldLayoutChg>
        <pc:sldLayoutChg chg="new del replId">
          <pc:chgData name="Marco Parenzan" userId="a83bbb23f3e251dc" providerId="LiveId" clId="{66402350-CCAD-4E50-B438-9849571A7D8A}" dt="2023-01-06T10:44:24.468" v="230" actId="2696"/>
          <pc:sldLayoutMkLst>
            <pc:docMk/>
            <pc:sldMasterMk cId="588639137" sldId="2147483672"/>
            <pc:sldLayoutMk cId="3837037668" sldId="2147483674"/>
          </pc:sldLayoutMkLst>
        </pc:sldLayoutChg>
        <pc:sldLayoutChg chg="new del replId">
          <pc:chgData name="Marco Parenzan" userId="a83bbb23f3e251dc" providerId="LiveId" clId="{66402350-CCAD-4E50-B438-9849571A7D8A}" dt="2023-01-06T10:44:24.477" v="231" actId="2696"/>
          <pc:sldLayoutMkLst>
            <pc:docMk/>
            <pc:sldMasterMk cId="588639137" sldId="2147483672"/>
            <pc:sldLayoutMk cId="2537096297" sldId="2147483675"/>
          </pc:sldLayoutMkLst>
        </pc:sldLayoutChg>
        <pc:sldLayoutChg chg="new del replId">
          <pc:chgData name="Marco Parenzan" userId="a83bbb23f3e251dc" providerId="LiveId" clId="{66402350-CCAD-4E50-B438-9849571A7D8A}" dt="2023-01-06T10:44:24.491" v="232" actId="2696"/>
          <pc:sldLayoutMkLst>
            <pc:docMk/>
            <pc:sldMasterMk cId="588639137" sldId="2147483672"/>
            <pc:sldLayoutMk cId="82959204" sldId="2147483676"/>
          </pc:sldLayoutMkLst>
        </pc:sldLayoutChg>
        <pc:sldLayoutChg chg="new del replId">
          <pc:chgData name="Marco Parenzan" userId="a83bbb23f3e251dc" providerId="LiveId" clId="{66402350-CCAD-4E50-B438-9849571A7D8A}" dt="2023-01-06T10:44:24.512" v="233" actId="2696"/>
          <pc:sldLayoutMkLst>
            <pc:docMk/>
            <pc:sldMasterMk cId="588639137" sldId="2147483672"/>
            <pc:sldLayoutMk cId="534720165" sldId="2147483677"/>
          </pc:sldLayoutMkLst>
        </pc:sldLayoutChg>
        <pc:sldLayoutChg chg="new del replId">
          <pc:chgData name="Marco Parenzan" userId="a83bbb23f3e251dc" providerId="LiveId" clId="{66402350-CCAD-4E50-B438-9849571A7D8A}" dt="2023-01-06T10:44:24.525" v="234" actId="2696"/>
          <pc:sldLayoutMkLst>
            <pc:docMk/>
            <pc:sldMasterMk cId="588639137" sldId="2147483672"/>
            <pc:sldLayoutMk cId="2874796579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44:24.536" v="235" actId="2696"/>
          <pc:sldLayoutMkLst>
            <pc:docMk/>
            <pc:sldMasterMk cId="588639137" sldId="2147483672"/>
            <pc:sldLayoutMk cId="1957651002" sldId="2147483679"/>
          </pc:sldLayoutMkLst>
        </pc:sldLayoutChg>
        <pc:sldLayoutChg chg="new del replId">
          <pc:chgData name="Marco Parenzan" userId="a83bbb23f3e251dc" providerId="LiveId" clId="{66402350-CCAD-4E50-B438-9849571A7D8A}" dt="2023-01-06T10:44:24.551" v="236" actId="2696"/>
          <pc:sldLayoutMkLst>
            <pc:docMk/>
            <pc:sldMasterMk cId="588639137" sldId="2147483672"/>
            <pc:sldLayoutMk cId="2103196943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44:24.563" v="237" actId="2696"/>
          <pc:sldLayoutMkLst>
            <pc:docMk/>
            <pc:sldMasterMk cId="588639137" sldId="2147483672"/>
            <pc:sldLayoutMk cId="3147736768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44:24.577" v="238" actId="2696"/>
          <pc:sldLayoutMkLst>
            <pc:docMk/>
            <pc:sldMasterMk cId="588639137" sldId="2147483672"/>
            <pc:sldLayoutMk cId="1152703917" sldId="2147483682"/>
          </pc:sldLayoutMkLst>
        </pc:sldLayoutChg>
        <pc:sldLayoutChg chg="addSp delSp modSp mod ord">
          <pc:chgData name="Marco Parenzan" userId="a83bbb23f3e251dc" providerId="LiveId" clId="{66402350-CCAD-4E50-B438-9849571A7D8A}" dt="2023-01-06T11:30:07.160" v="669" actId="478"/>
          <pc:sldLayoutMkLst>
            <pc:docMk/>
            <pc:sldMasterMk cId="3048249942" sldId="2147483662"/>
            <pc:sldLayoutMk cId="401034613" sldId="2147483683"/>
          </pc:sldLayoutMkLst>
        </pc:sldLayoutChg>
        <pc:sldLayoutChg chg="modSp del">
          <pc:chgData name="Marco Parenzan" userId="a83bbb23f3e251dc" providerId="LiveId" clId="{66402350-CCAD-4E50-B438-9849571A7D8A}" dt="2023-01-06T10:55:34.529" v="361" actId="2696"/>
          <pc:sldLayoutMkLst>
            <pc:docMk/>
            <pc:sldMasterMk cId="588639137" sldId="2147483672"/>
            <pc:sldLayoutMk cId="693655023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44:24.590" v="239" actId="2696"/>
          <pc:sldLayoutMkLst>
            <pc:docMk/>
            <pc:sldMasterMk cId="588639137" sldId="2147483672"/>
            <pc:sldLayoutMk cId="1067134034" sldId="2147483683"/>
          </pc:sldLayoutMkLst>
        </pc:sldLayoutChg>
        <pc:sldLayoutChg chg="modSp">
          <pc:chgData name="Marco Parenzan" userId="a83bbb23f3e251dc" providerId="LiveId" clId="{66402350-CCAD-4E50-B438-9849571A7D8A}" dt="2023-01-06T10:55:02.680" v="357"/>
          <pc:sldLayoutMkLst>
            <pc:docMk/>
            <pc:sldMasterMk cId="588639137" sldId="2147483672"/>
            <pc:sldLayoutMk cId="3011362076" sldId="2147483683"/>
          </pc:sldLayoutMkLst>
        </pc:sldLayoutChg>
        <pc:sldLayoutChg chg="modSp">
          <pc:chgData name="Marco Parenzan" userId="a83bbb23f3e251dc" providerId="LiveId" clId="{66402350-CCAD-4E50-B438-9849571A7D8A}" dt="2023-01-06T10:55:11.109" v="358"/>
          <pc:sldLayoutMkLst>
            <pc:docMk/>
            <pc:sldMasterMk cId="588639137" sldId="2147483672"/>
            <pc:sldLayoutMk cId="3876436660" sldId="2147483683"/>
          </pc:sldLayoutMkLst>
        </pc:sldLayoutChg>
        <pc:sldLayoutChg chg="modSp">
          <pc:chgData name="Marco Parenzan" userId="a83bbb23f3e251dc" providerId="LiveId" clId="{66402350-CCAD-4E50-B438-9849571A7D8A}" dt="2023-01-06T10:55:22.948" v="360"/>
          <pc:sldLayoutMkLst>
            <pc:docMk/>
            <pc:sldMasterMk cId="588639137" sldId="2147483672"/>
            <pc:sldLayoutMk cId="2790012517" sldId="2147483684"/>
          </pc:sldLayoutMkLst>
        </pc:sldLayoutChg>
        <pc:sldLayoutChg chg="addSp delSp modSp add mod modTransition">
          <pc:chgData name="Marco Parenzan" userId="a83bbb23f3e251dc" providerId="LiveId" clId="{66402350-CCAD-4E50-B438-9849571A7D8A}" dt="2023-01-06T11:30:02.873" v="668" actId="478"/>
          <pc:sldLayoutMkLst>
            <pc:docMk/>
            <pc:sldMasterMk cId="588639137" sldId="2147483672"/>
            <pc:sldLayoutMk cId="2926472915" sldId="2147483684"/>
          </pc:sldLayoutMkLst>
        </pc:sldLayoutChg>
        <pc:sldLayoutChg chg="new del mod replId">
          <pc:chgData name="Marco Parenzan" userId="a83bbb23f3e251dc" providerId="LiveId" clId="{66402350-CCAD-4E50-B438-9849571A7D8A}" dt="2023-01-06T11:07:49.745" v="406" actId="11236"/>
          <pc:sldLayoutMkLst>
            <pc:docMk/>
            <pc:sldMasterMk cId="588639137" sldId="2147483672"/>
            <pc:sldLayoutMk cId="74140656" sldId="2147483687"/>
          </pc:sldLayoutMkLst>
        </pc:sldLayoutChg>
        <pc:sldLayoutChg chg="addSp delSp modSp add mod replId modTransition">
          <pc:chgData name="Marco Parenzan" userId="a83bbb23f3e251dc" providerId="LiveId" clId="{66402350-CCAD-4E50-B438-9849571A7D8A}" dt="2023-01-06T11:22:56.412" v="547" actId="6014"/>
          <pc:sldLayoutMkLst>
            <pc:docMk/>
            <pc:sldMasterMk cId="588639137" sldId="2147483672"/>
            <pc:sldLayoutMk cId="3772997530" sldId="2147483687"/>
          </pc:sldLayoutMkLst>
        </pc:sldLayoutChg>
      </pc:sldMasterChg>
      <pc:sldMasterChg chg="addSp modSp add mod addSldLayout modSldLayout">
        <pc:chgData name="Marco Parenzan" userId="a83bbb23f3e251dc" providerId="LiveId" clId="{66402350-CCAD-4E50-B438-9849571A7D8A}" dt="2023-01-06T11:26:45.396" v="572" actId="1076"/>
        <pc:sldMasterMkLst>
          <pc:docMk/>
          <pc:sldMasterMk cId="1291783314" sldId="2147483673"/>
        </pc:sldMasterMkLst>
        <pc:sldLayoutChg chg="add mod replId">
          <pc:chgData name="Marco Parenzan" userId="a83bbb23f3e251dc" providerId="LiveId" clId="{66402350-CCAD-4E50-B438-9849571A7D8A}" dt="2023-01-06T10:50:50.099" v="324" actId="2890"/>
          <pc:sldLayoutMkLst>
            <pc:docMk/>
            <pc:sldMasterMk cId="1291783314" sldId="2147483673"/>
            <pc:sldLayoutMk cId="414213265" sldId="2147483674"/>
          </pc:sldLayoutMkLst>
        </pc:sldLayoutChg>
        <pc:sldLayoutChg chg="addSp modSp add mod replId">
          <pc:chgData name="Marco Parenzan" userId="a83bbb23f3e251dc" providerId="LiveId" clId="{66402350-CCAD-4E50-B438-9849571A7D8A}" dt="2023-01-06T11:20:34.080" v="510" actId="1076"/>
          <pc:sldLayoutMkLst>
            <pc:docMk/>
            <pc:sldMasterMk cId="1291783314" sldId="2147483673"/>
            <pc:sldLayoutMk cId="2755409172" sldId="2147483675"/>
          </pc:sldLayoutMkLst>
        </pc:sldLayoutChg>
        <pc:sldLayoutChg chg="delSp modSp mod">
          <pc:chgData name="Marco Parenzan" userId="a83bbb23f3e251dc" providerId="LiveId" clId="{66402350-CCAD-4E50-B438-9849571A7D8A}" dt="2023-01-06T10:57:12.088" v="371" actId="113"/>
          <pc:sldLayoutMkLst>
            <pc:docMk/>
            <pc:sldMasterMk cId="1291783314" sldId="2147483673"/>
            <pc:sldLayoutMk cId="3611481068" sldId="2147483681"/>
          </pc:sldLayoutMkLst>
        </pc:sldLayoutChg>
        <pc:sldLayoutChg chg="addSp modSp mod">
          <pc:chgData name="Marco Parenzan" userId="a83bbb23f3e251dc" providerId="LiveId" clId="{66402350-CCAD-4E50-B438-9849571A7D8A}" dt="2023-01-06T11:19:59.923" v="509" actId="1076"/>
          <pc:sldLayoutMkLst>
            <pc:docMk/>
            <pc:sldMasterMk cId="1291783314" sldId="2147483673"/>
            <pc:sldLayoutMk cId="3054358718" sldId="2147483685"/>
          </pc:sldLayoutMkLst>
        </pc:sldLayoutChg>
      </pc:sldMasterChg>
      <pc:sldMasterChg chg="new del mod addSldLayout delSldLayout sldLayoutOrd">
        <pc:chgData name="Marco Parenzan" userId="a83bbb23f3e251dc" providerId="LiveId" clId="{66402350-CCAD-4E50-B438-9849571A7D8A}" dt="2023-01-06T10:53:56.754" v="349" actId="2696"/>
        <pc:sldMasterMkLst>
          <pc:docMk/>
          <pc:sldMasterMk cId="4001788636" sldId="2147483677"/>
        </pc:sldMasterMkLst>
        <pc:sldLayoutChg chg="new del replId">
          <pc:chgData name="Marco Parenzan" userId="a83bbb23f3e251dc" providerId="LiveId" clId="{66402350-CCAD-4E50-B438-9849571A7D8A}" dt="2023-01-06T10:53:56.701" v="339" actId="2696"/>
          <pc:sldLayoutMkLst>
            <pc:docMk/>
            <pc:sldMasterMk cId="4001788636" sldId="2147483677"/>
            <pc:sldLayoutMk cId="417973868" sldId="2147483678"/>
          </pc:sldLayoutMkLst>
        </pc:sldLayoutChg>
        <pc:sldLayoutChg chg="new del replId">
          <pc:chgData name="Marco Parenzan" userId="a83bbb23f3e251dc" providerId="LiveId" clId="{66402350-CCAD-4E50-B438-9849571A7D8A}" dt="2023-01-06T10:53:56.705" v="340" actId="2696"/>
          <pc:sldLayoutMkLst>
            <pc:docMk/>
            <pc:sldMasterMk cId="4001788636" sldId="2147483677"/>
            <pc:sldLayoutMk cId="1556769539" sldId="2147483679"/>
          </pc:sldLayoutMkLst>
        </pc:sldLayoutChg>
        <pc:sldLayoutChg chg="new replId">
          <pc:chgData name="Marco Parenzan" userId="a83bbb23f3e251dc" providerId="LiveId" clId="{66402350-CCAD-4E50-B438-9849571A7D8A}" dt="2023-01-06T10:53:29.209" v="337" actId="6938"/>
          <pc:sldLayoutMkLst>
            <pc:docMk/>
            <pc:sldMasterMk cId="3048249942" sldId="2147483662"/>
            <pc:sldLayoutMk cId="666959592" sldId="2147483680"/>
          </pc:sldLayoutMkLst>
        </pc:sldLayoutChg>
        <pc:sldLayoutChg chg="new del replId">
          <pc:chgData name="Marco Parenzan" userId="a83bbb23f3e251dc" providerId="LiveId" clId="{66402350-CCAD-4E50-B438-9849571A7D8A}" dt="2023-01-06T10:53:56.710" v="341" actId="2696"/>
          <pc:sldLayoutMkLst>
            <pc:docMk/>
            <pc:sldMasterMk cId="4001788636" sldId="2147483677"/>
            <pc:sldLayoutMk cId="1354143961" sldId="2147483681"/>
          </pc:sldLayoutMkLst>
        </pc:sldLayoutChg>
        <pc:sldLayoutChg chg="new del replId">
          <pc:chgData name="Marco Parenzan" userId="a83bbb23f3e251dc" providerId="LiveId" clId="{66402350-CCAD-4E50-B438-9849571A7D8A}" dt="2023-01-06T10:53:56.715" v="342" actId="2696"/>
          <pc:sldLayoutMkLst>
            <pc:docMk/>
            <pc:sldMasterMk cId="4001788636" sldId="2147483677"/>
            <pc:sldLayoutMk cId="3653836291" sldId="2147483682"/>
          </pc:sldLayoutMkLst>
        </pc:sldLayoutChg>
        <pc:sldLayoutChg chg="new del replId">
          <pc:chgData name="Marco Parenzan" userId="a83bbb23f3e251dc" providerId="LiveId" clId="{66402350-CCAD-4E50-B438-9849571A7D8A}" dt="2023-01-06T10:53:56.721" v="343" actId="2696"/>
          <pc:sldLayoutMkLst>
            <pc:docMk/>
            <pc:sldMasterMk cId="4001788636" sldId="2147483677"/>
            <pc:sldLayoutMk cId="3397968589" sldId="2147483683"/>
          </pc:sldLayoutMkLst>
        </pc:sldLayoutChg>
        <pc:sldLayoutChg chg="new del replId">
          <pc:chgData name="Marco Parenzan" userId="a83bbb23f3e251dc" providerId="LiveId" clId="{66402350-CCAD-4E50-B438-9849571A7D8A}" dt="2023-01-06T10:53:56.725" v="344" actId="2696"/>
          <pc:sldLayoutMkLst>
            <pc:docMk/>
            <pc:sldMasterMk cId="4001788636" sldId="2147483677"/>
            <pc:sldLayoutMk cId="94490717" sldId="2147483684"/>
          </pc:sldLayoutMkLst>
        </pc:sldLayoutChg>
        <pc:sldLayoutChg chg="new del replId">
          <pc:chgData name="Marco Parenzan" userId="a83bbb23f3e251dc" providerId="LiveId" clId="{66402350-CCAD-4E50-B438-9849571A7D8A}" dt="2023-01-06T10:53:56.729" v="345" actId="2696"/>
          <pc:sldLayoutMkLst>
            <pc:docMk/>
            <pc:sldMasterMk cId="4001788636" sldId="2147483677"/>
            <pc:sldLayoutMk cId="2907574981" sldId="2147483685"/>
          </pc:sldLayoutMkLst>
        </pc:sldLayoutChg>
        <pc:sldLayoutChg chg="new del replId">
          <pc:chgData name="Marco Parenzan" userId="a83bbb23f3e251dc" providerId="LiveId" clId="{66402350-CCAD-4E50-B438-9849571A7D8A}" dt="2023-01-06T10:53:56.736" v="346" actId="2696"/>
          <pc:sldLayoutMkLst>
            <pc:docMk/>
            <pc:sldMasterMk cId="4001788636" sldId="2147483677"/>
            <pc:sldLayoutMk cId="823539671" sldId="2147483686"/>
          </pc:sldLayoutMkLst>
        </pc:sldLayoutChg>
        <pc:sldLayoutChg chg="new del replId">
          <pc:chgData name="Marco Parenzan" userId="a83bbb23f3e251dc" providerId="LiveId" clId="{66402350-CCAD-4E50-B438-9849571A7D8A}" dt="2023-01-06T10:53:56.741" v="347" actId="2696"/>
          <pc:sldLayoutMkLst>
            <pc:docMk/>
            <pc:sldMasterMk cId="4001788636" sldId="2147483677"/>
            <pc:sldLayoutMk cId="1854393943" sldId="2147483687"/>
          </pc:sldLayoutMkLst>
        </pc:sldLayoutChg>
        <pc:sldLayoutChg chg="new del replId">
          <pc:chgData name="Marco Parenzan" userId="a83bbb23f3e251dc" providerId="LiveId" clId="{66402350-CCAD-4E50-B438-9849571A7D8A}" dt="2023-01-06T10:53:56.747" v="348" actId="2696"/>
          <pc:sldLayoutMkLst>
            <pc:docMk/>
            <pc:sldMasterMk cId="4001788636" sldId="2147483677"/>
            <pc:sldLayoutMk cId="303049009" sldId="2147483688"/>
          </pc:sldLayoutMkLst>
        </pc:sldLayoutChg>
      </pc:sldMasterChg>
    </pc:docChg>
  </pc:docChgLst>
  <pc:docChgLst>
    <pc:chgData name="Luca Zavarella" userId="7ba8848fe0992bd8" providerId="LiveId" clId="{79C23C83-BA82-44ED-9EEB-20F0D023F76B}"/>
    <pc:docChg chg="undo redo custSel addSld delSld modSld sldOrd addMainMaster delMainMaster modMainMaster">
      <pc:chgData name="Luca Zavarella" userId="7ba8848fe0992bd8" providerId="LiveId" clId="{79C23C83-BA82-44ED-9EEB-20F0D023F76B}" dt="2024-02-24T09:07:36.318" v="1850"/>
      <pc:docMkLst>
        <pc:docMk/>
      </pc:docMkLst>
      <pc:sldChg chg="modSp mod modTransition">
        <pc:chgData name="Luca Zavarella" userId="7ba8848fe0992bd8" providerId="LiveId" clId="{79C23C83-BA82-44ED-9EEB-20F0D023F76B}" dt="2024-02-23T16:45:35.810" v="1440"/>
        <pc:sldMkLst>
          <pc:docMk/>
          <pc:sldMk cId="448018491" sldId="265"/>
        </pc:sldMkLst>
      </pc:sldChg>
      <pc:sldChg chg="modTransition">
        <pc:chgData name="Luca Zavarella" userId="7ba8848fe0992bd8" providerId="LiveId" clId="{79C23C83-BA82-44ED-9EEB-20F0D023F76B}" dt="2024-02-23T16:45:51.391" v="1441"/>
        <pc:sldMkLst>
          <pc:docMk/>
          <pc:sldMk cId="3317753286" sldId="266"/>
        </pc:sldMkLst>
      </pc:sldChg>
      <pc:sldChg chg="del">
        <pc:chgData name="Luca Zavarella" userId="7ba8848fe0992bd8" providerId="LiveId" clId="{79C23C83-BA82-44ED-9EEB-20F0D023F76B}" dt="2024-02-20T17:23:30.833" v="52" actId="2696"/>
        <pc:sldMkLst>
          <pc:docMk/>
          <pc:sldMk cId="312928708" sldId="267"/>
        </pc:sldMkLst>
      </pc:sldChg>
      <pc:sldChg chg="del">
        <pc:chgData name="Luca Zavarella" userId="7ba8848fe0992bd8" providerId="LiveId" clId="{79C23C83-BA82-44ED-9EEB-20F0D023F76B}" dt="2024-02-20T17:23:33.820" v="53" actId="2696"/>
        <pc:sldMkLst>
          <pc:docMk/>
          <pc:sldMk cId="1883569378" sldId="268"/>
        </pc:sldMkLst>
      </pc:sldChg>
      <pc:sldChg chg="addSp delSp modSp mod modTransition">
        <pc:chgData name="Luca Zavarella" userId="7ba8848fe0992bd8" providerId="LiveId" clId="{79C23C83-BA82-44ED-9EEB-20F0D023F76B}" dt="2024-02-23T23:52:06.003" v="1787"/>
        <pc:sldMkLst>
          <pc:docMk/>
          <pc:sldMk cId="2387457348" sldId="269"/>
        </pc:sldMkLst>
      </pc:sldChg>
      <pc:sldChg chg="modSp mod modTransition modAnim">
        <pc:chgData name="Luca Zavarella" userId="7ba8848fe0992bd8" providerId="LiveId" clId="{79C23C83-BA82-44ED-9EEB-20F0D023F76B}" dt="2024-02-23T16:55:19.317" v="1502" actId="207"/>
        <pc:sldMkLst>
          <pc:docMk/>
          <pc:sldMk cId="484590535" sldId="270"/>
        </pc:sldMkLst>
      </pc:sldChg>
      <pc:sldChg chg="addSp modSp add del mod ord modTransition modAnim">
        <pc:chgData name="Luca Zavarella" userId="7ba8848fe0992bd8" providerId="LiveId" clId="{79C23C83-BA82-44ED-9EEB-20F0D023F76B}" dt="2024-02-23T16:45:51.391" v="1441"/>
        <pc:sldMkLst>
          <pc:docMk/>
          <pc:sldMk cId="2608209452" sldId="271"/>
        </pc:sldMkLst>
      </pc:sldChg>
      <pc:sldChg chg="del">
        <pc:chgData name="Luca Zavarella" userId="7ba8848fe0992bd8" providerId="LiveId" clId="{79C23C83-BA82-44ED-9EEB-20F0D023F76B}" dt="2024-02-20T17:23:41.757" v="54" actId="2696"/>
        <pc:sldMkLst>
          <pc:docMk/>
          <pc:sldMk cId="1265559655" sldId="272"/>
        </pc:sldMkLst>
      </pc:sldChg>
      <pc:sldChg chg="addSp modSp mod ord modTransition modAnim">
        <pc:chgData name="Luca Zavarella" userId="7ba8848fe0992bd8" providerId="LiveId" clId="{79C23C83-BA82-44ED-9EEB-20F0D023F76B}" dt="2024-02-23T17:48:43.680" v="1583"/>
        <pc:sldMkLst>
          <pc:docMk/>
          <pc:sldMk cId="1981339467" sldId="273"/>
        </pc:sldMkLst>
      </pc:sldChg>
      <pc:sldChg chg="addSp delSp modSp mod modTransition modAnim">
        <pc:chgData name="Luca Zavarella" userId="7ba8848fe0992bd8" providerId="LiveId" clId="{79C23C83-BA82-44ED-9EEB-20F0D023F76B}" dt="2024-02-23T16:53:13.642" v="1498"/>
        <pc:sldMkLst>
          <pc:docMk/>
          <pc:sldMk cId="3726372117" sldId="274"/>
        </pc:sldMkLst>
      </pc:sldChg>
      <pc:sldChg chg="modSp add del mod">
        <pc:chgData name="Luca Zavarella" userId="7ba8848fe0992bd8" providerId="LiveId" clId="{79C23C83-BA82-44ED-9EEB-20F0D023F76B}" dt="2024-02-22T19:32:56.293" v="1374" actId="2696"/>
        <pc:sldMkLst>
          <pc:docMk/>
          <pc:sldMk cId="166654757" sldId="275"/>
        </pc:sldMkLst>
      </pc:sldChg>
      <pc:sldChg chg="new del">
        <pc:chgData name="Luca Zavarella" userId="7ba8848fe0992bd8" providerId="LiveId" clId="{79C23C83-BA82-44ED-9EEB-20F0D023F76B}" dt="2024-02-20T17:34:39.569" v="252" actId="2696"/>
        <pc:sldMkLst>
          <pc:docMk/>
          <pc:sldMk cId="3107994886" sldId="276"/>
        </pc:sldMkLst>
      </pc:sldChg>
      <pc:sldChg chg="modSp new mod ord modTransition">
        <pc:chgData name="Luca Zavarella" userId="7ba8848fe0992bd8" providerId="LiveId" clId="{79C23C83-BA82-44ED-9EEB-20F0D023F76B}" dt="2024-02-23T16:59:28.876" v="1505"/>
        <pc:sldMkLst>
          <pc:docMk/>
          <pc:sldMk cId="4102587920" sldId="276"/>
        </pc:sldMkLst>
      </pc:sldChg>
      <pc:sldChg chg="addSp modSp add mod modTransition modAnim">
        <pc:chgData name="Luca Zavarella" userId="7ba8848fe0992bd8" providerId="LiveId" clId="{79C23C83-BA82-44ED-9EEB-20F0D023F76B}" dt="2024-02-23T17:01:33.581" v="1512"/>
        <pc:sldMkLst>
          <pc:docMk/>
          <pc:sldMk cId="2807771871" sldId="277"/>
        </pc:sldMkLst>
      </pc:sldChg>
      <pc:sldChg chg="modSp add mod ord modTransition modAnim">
        <pc:chgData name="Luca Zavarella" userId="7ba8848fe0992bd8" providerId="LiveId" clId="{79C23C83-BA82-44ED-9EEB-20F0D023F76B}" dt="2024-02-23T17:07:23.352" v="1520"/>
        <pc:sldMkLst>
          <pc:docMk/>
          <pc:sldMk cId="92179502" sldId="278"/>
        </pc:sldMkLst>
      </pc:sldChg>
      <pc:sldChg chg="addSp delSp modSp add mod ord modTransition delAnim modAnim modNotesTx">
        <pc:chgData name="Luca Zavarella" userId="7ba8848fe0992bd8" providerId="LiveId" clId="{79C23C83-BA82-44ED-9EEB-20F0D023F76B}" dt="2024-02-24T08:32:32.373" v="1842" actId="20577"/>
        <pc:sldMkLst>
          <pc:docMk/>
          <pc:sldMk cId="3257588264" sldId="279"/>
        </pc:sldMkLst>
      </pc:sldChg>
      <pc:sldChg chg="addSp modSp add mod ord modTransition modAnim">
        <pc:chgData name="Luca Zavarella" userId="7ba8848fe0992bd8" providerId="LiveId" clId="{79C23C83-BA82-44ED-9EEB-20F0D023F76B}" dt="2024-02-23T17:22:39.235" v="1533"/>
        <pc:sldMkLst>
          <pc:docMk/>
          <pc:sldMk cId="267986415" sldId="280"/>
        </pc:sldMkLst>
      </pc:sldChg>
      <pc:sldChg chg="modSp add mod ord modTransition modAnim">
        <pc:chgData name="Luca Zavarella" userId="7ba8848fe0992bd8" providerId="LiveId" clId="{79C23C83-BA82-44ED-9EEB-20F0D023F76B}" dt="2024-02-23T17:23:59.641" v="1540"/>
        <pc:sldMkLst>
          <pc:docMk/>
          <pc:sldMk cId="4274799441" sldId="281"/>
        </pc:sldMkLst>
      </pc:sldChg>
      <pc:sldChg chg="addSp delSp modSp add mod modTransition delAnim modAnim">
        <pc:chgData name="Luca Zavarella" userId="7ba8848fe0992bd8" providerId="LiveId" clId="{79C23C83-BA82-44ED-9EEB-20F0D023F76B}" dt="2024-02-23T16:45:51.391" v="1441"/>
        <pc:sldMkLst>
          <pc:docMk/>
          <pc:sldMk cId="2666855094" sldId="282"/>
        </pc:sldMkLst>
      </pc:sldChg>
      <pc:sldChg chg="delSp modSp add mod ord modTransition delAnim modAnim">
        <pc:chgData name="Luca Zavarella" userId="7ba8848fe0992bd8" providerId="LiveId" clId="{79C23C83-BA82-44ED-9EEB-20F0D023F76B}" dt="2024-02-24T08:48:47.088" v="1845" actId="207"/>
        <pc:sldMkLst>
          <pc:docMk/>
          <pc:sldMk cId="3062562203" sldId="283"/>
        </pc:sldMkLst>
      </pc:sldChg>
      <pc:sldChg chg="modSp add mod ord modTransition">
        <pc:chgData name="Luca Zavarella" userId="7ba8848fe0992bd8" providerId="LiveId" clId="{79C23C83-BA82-44ED-9EEB-20F0D023F76B}" dt="2024-02-23T17:30:13.719" v="1550"/>
        <pc:sldMkLst>
          <pc:docMk/>
          <pc:sldMk cId="1176801028" sldId="284"/>
        </pc:sldMkLst>
      </pc:sldChg>
      <pc:sldChg chg="addSp delSp modSp add mod ord modTransition delAnim modAnim">
        <pc:chgData name="Luca Zavarella" userId="7ba8848fe0992bd8" providerId="LiveId" clId="{79C23C83-BA82-44ED-9EEB-20F0D023F76B}" dt="2024-02-23T16:45:51.391" v="1441"/>
        <pc:sldMkLst>
          <pc:docMk/>
          <pc:sldMk cId="921083974" sldId="285"/>
        </pc:sldMkLst>
      </pc:sldChg>
      <pc:sldChg chg="addSp delSp modSp add mod ord modTransition delAnim modAnim">
        <pc:chgData name="Luca Zavarella" userId="7ba8848fe0992bd8" providerId="LiveId" clId="{79C23C83-BA82-44ED-9EEB-20F0D023F76B}" dt="2024-02-24T08:50:20.718" v="1846"/>
        <pc:sldMkLst>
          <pc:docMk/>
          <pc:sldMk cId="251761570" sldId="286"/>
        </pc:sldMkLst>
      </pc:sldChg>
      <pc:sldChg chg="modSp add del mod">
        <pc:chgData name="Luca Zavarella" userId="7ba8848fe0992bd8" providerId="LiveId" clId="{79C23C83-BA82-44ED-9EEB-20F0D023F76B}" dt="2024-02-21T16:42:08.732" v="614" actId="2696"/>
        <pc:sldMkLst>
          <pc:docMk/>
          <pc:sldMk cId="2050895146" sldId="287"/>
        </pc:sldMkLst>
      </pc:sldChg>
      <pc:sldChg chg="modSp add mod ord modTransition modAnim">
        <pc:chgData name="Luca Zavarella" userId="7ba8848fe0992bd8" providerId="LiveId" clId="{79C23C83-BA82-44ED-9EEB-20F0D023F76B}" dt="2024-02-23T17:33:28.426" v="1562"/>
        <pc:sldMkLst>
          <pc:docMk/>
          <pc:sldMk cId="3304507891" sldId="287"/>
        </pc:sldMkLst>
      </pc:sldChg>
      <pc:sldChg chg="addSp delSp modSp add mod ord modTransition modAnim">
        <pc:chgData name="Luca Zavarella" userId="7ba8848fe0992bd8" providerId="LiveId" clId="{79C23C83-BA82-44ED-9EEB-20F0D023F76B}" dt="2024-02-24T08:59:35.938" v="1848"/>
        <pc:sldMkLst>
          <pc:docMk/>
          <pc:sldMk cId="485560720" sldId="288"/>
        </pc:sldMkLst>
      </pc:sldChg>
      <pc:sldChg chg="addSp delSp modSp add mod modTransition delAnim modAnim">
        <pc:chgData name="Luca Zavarella" userId="7ba8848fe0992bd8" providerId="LiveId" clId="{79C23C83-BA82-44ED-9EEB-20F0D023F76B}" dt="2024-02-23T16:45:51.391" v="1441"/>
        <pc:sldMkLst>
          <pc:docMk/>
          <pc:sldMk cId="3796430865" sldId="289"/>
        </pc:sldMkLst>
      </pc:sldChg>
      <pc:sldChg chg="modSp add mod ord modTransition">
        <pc:chgData name="Luca Zavarella" userId="7ba8848fe0992bd8" providerId="LiveId" clId="{79C23C83-BA82-44ED-9EEB-20F0D023F76B}" dt="2024-02-23T17:40:21.390" v="1563"/>
        <pc:sldMkLst>
          <pc:docMk/>
          <pc:sldMk cId="3057638854" sldId="290"/>
        </pc:sldMkLst>
      </pc:sldChg>
      <pc:sldChg chg="addSp delSp modSp add mod ord modTransition delAnim modAnim">
        <pc:chgData name="Luca Zavarella" userId="7ba8848fe0992bd8" providerId="LiveId" clId="{79C23C83-BA82-44ED-9EEB-20F0D023F76B}" dt="2024-02-23T17:41:47.825" v="1567"/>
        <pc:sldMkLst>
          <pc:docMk/>
          <pc:sldMk cId="4176468369" sldId="291"/>
        </pc:sldMkLst>
      </pc:sldChg>
      <pc:sldChg chg="addSp delSp modSp add mod modTransition delAnim modAnim">
        <pc:chgData name="Luca Zavarella" userId="7ba8848fe0992bd8" providerId="LiveId" clId="{79C23C83-BA82-44ED-9EEB-20F0D023F76B}" dt="2024-02-23T17:43:00.349" v="1572" actId="14100"/>
        <pc:sldMkLst>
          <pc:docMk/>
          <pc:sldMk cId="695732296" sldId="292"/>
        </pc:sldMkLst>
      </pc:sldChg>
      <pc:sldChg chg="addSp delSp modSp add mod modTransition delAnim modAnim">
        <pc:chgData name="Luca Zavarella" userId="7ba8848fe0992bd8" providerId="LiveId" clId="{79C23C83-BA82-44ED-9EEB-20F0D023F76B}" dt="2024-02-23T17:43:31.838" v="1574"/>
        <pc:sldMkLst>
          <pc:docMk/>
          <pc:sldMk cId="1117473363" sldId="293"/>
        </pc:sldMkLst>
      </pc:sldChg>
      <pc:sldChg chg="addSp delSp modSp add mod modTransition modAnim">
        <pc:chgData name="Luca Zavarella" userId="7ba8848fe0992bd8" providerId="LiveId" clId="{79C23C83-BA82-44ED-9EEB-20F0D023F76B}" dt="2024-02-23T17:45:05.492" v="1576"/>
        <pc:sldMkLst>
          <pc:docMk/>
          <pc:sldMk cId="3655402960" sldId="294"/>
        </pc:sldMkLst>
      </pc:sldChg>
      <pc:sldChg chg="addSp delSp modSp add mod ord modTransition modAnim">
        <pc:chgData name="Luca Zavarella" userId="7ba8848fe0992bd8" providerId="LiveId" clId="{79C23C83-BA82-44ED-9EEB-20F0D023F76B}" dt="2024-02-23T17:47:05.485" v="1577"/>
        <pc:sldMkLst>
          <pc:docMk/>
          <pc:sldMk cId="3243234872" sldId="295"/>
        </pc:sldMkLst>
      </pc:sldChg>
      <pc:sldChg chg="addSp delSp modSp add mod ord modTransition modAnim">
        <pc:chgData name="Luca Zavarella" userId="7ba8848fe0992bd8" providerId="LiveId" clId="{79C23C83-BA82-44ED-9EEB-20F0D023F76B}" dt="2024-02-23T17:50:28.318" v="1595" actId="1076"/>
        <pc:sldMkLst>
          <pc:docMk/>
          <pc:sldMk cId="1087036916" sldId="296"/>
        </pc:sldMkLst>
      </pc:sldChg>
      <pc:sldChg chg="modSp add mod ord modTransition">
        <pc:chgData name="Luca Zavarella" userId="7ba8848fe0992bd8" providerId="LiveId" clId="{79C23C83-BA82-44ED-9EEB-20F0D023F76B}" dt="2024-02-23T17:50:56.140" v="1596"/>
        <pc:sldMkLst>
          <pc:docMk/>
          <pc:sldMk cId="2387288393" sldId="297"/>
        </pc:sldMkLst>
      </pc:sldChg>
      <pc:sldChg chg="addSp modSp add mod ord modTransition modAnim">
        <pc:chgData name="Luca Zavarella" userId="7ba8848fe0992bd8" providerId="LiveId" clId="{79C23C83-BA82-44ED-9EEB-20F0D023F76B}" dt="2024-02-23T23:14:48.320" v="1607"/>
        <pc:sldMkLst>
          <pc:docMk/>
          <pc:sldMk cId="1229273351" sldId="298"/>
        </pc:sldMkLst>
      </pc:sldChg>
      <pc:sldChg chg="addSp delSp modSp add mod ord modTransition modAnim modNotesTx">
        <pc:chgData name="Luca Zavarella" userId="7ba8848fe0992bd8" providerId="LiveId" clId="{79C23C83-BA82-44ED-9EEB-20F0D023F76B}" dt="2024-02-23T23:18:21.610" v="1609"/>
        <pc:sldMkLst>
          <pc:docMk/>
          <pc:sldMk cId="2345399237" sldId="299"/>
        </pc:sldMkLst>
      </pc:sldChg>
      <pc:sldChg chg="addSp delSp modSp add mod modTransition modAnim modNotesTx">
        <pc:chgData name="Luca Zavarella" userId="7ba8848fe0992bd8" providerId="LiveId" clId="{79C23C83-BA82-44ED-9EEB-20F0D023F76B}" dt="2024-02-24T09:07:36.318" v="1850"/>
        <pc:sldMkLst>
          <pc:docMk/>
          <pc:sldMk cId="3630603755" sldId="300"/>
        </pc:sldMkLst>
      </pc:sldChg>
      <pc:sldChg chg="addSp delSp modSp add mod ord modTransition delAnim modAnim">
        <pc:chgData name="Luca Zavarella" userId="7ba8848fe0992bd8" providerId="LiveId" clId="{79C23C83-BA82-44ED-9EEB-20F0D023F76B}" dt="2024-02-23T23:33:25.871" v="1725"/>
        <pc:sldMkLst>
          <pc:docMk/>
          <pc:sldMk cId="1244631486" sldId="301"/>
        </pc:sldMkLst>
      </pc:sldChg>
      <pc:sldChg chg="modSp add mod ord modTransition">
        <pc:chgData name="Luca Zavarella" userId="7ba8848fe0992bd8" providerId="LiveId" clId="{79C23C83-BA82-44ED-9EEB-20F0D023F76B}" dt="2024-02-23T23:33:37.653" v="1726"/>
        <pc:sldMkLst>
          <pc:docMk/>
          <pc:sldMk cId="4246677576" sldId="302"/>
        </pc:sldMkLst>
      </pc:sldChg>
      <pc:sldChg chg="addSp delSp modSp add del mod ord modTransition delAnim">
        <pc:chgData name="Luca Zavarella" userId="7ba8848fe0992bd8" providerId="LiveId" clId="{79C23C83-BA82-44ED-9EEB-20F0D023F76B}" dt="2024-02-23T23:47:12.792" v="1763" actId="2696"/>
        <pc:sldMkLst>
          <pc:docMk/>
          <pc:sldMk cId="2976314416" sldId="303"/>
        </pc:sldMkLst>
      </pc:sldChg>
      <pc:sldChg chg="addSp modSp add mod ord modTransition modAnim">
        <pc:chgData name="Luca Zavarella" userId="7ba8848fe0992bd8" providerId="LiveId" clId="{79C23C83-BA82-44ED-9EEB-20F0D023F76B}" dt="2024-02-23T23:50:40.491" v="1778"/>
        <pc:sldMkLst>
          <pc:docMk/>
          <pc:sldMk cId="1103983296" sldId="304"/>
        </pc:sldMkLst>
      </pc:sldChg>
      <pc:sldChg chg="addSp delSp modSp add mod ord modTransition modAnim">
        <pc:chgData name="Luca Zavarella" userId="7ba8848fe0992bd8" providerId="LiveId" clId="{79C23C83-BA82-44ED-9EEB-20F0D023F76B}" dt="2024-02-23T16:45:51.391" v="1441"/>
        <pc:sldMkLst>
          <pc:docMk/>
          <pc:sldMk cId="1921103439" sldId="305"/>
        </pc:sldMkLst>
      </pc:sldChg>
      <pc:sldChg chg="add del ord">
        <pc:chgData name="Luca Zavarella" userId="7ba8848fe0992bd8" providerId="LiveId" clId="{79C23C83-BA82-44ED-9EEB-20F0D023F76B}" dt="2024-02-22T19:32:52.494" v="1373" actId="2696"/>
        <pc:sldMkLst>
          <pc:docMk/>
          <pc:sldMk cId="2088290816" sldId="306"/>
        </pc:sldMkLst>
      </pc:sldChg>
      <pc:sldChg chg="modSp add mod ord modTransition">
        <pc:chgData name="Luca Zavarella" userId="7ba8848fe0992bd8" providerId="LiveId" clId="{79C23C83-BA82-44ED-9EEB-20F0D023F76B}" dt="2024-02-23T23:52:32.223" v="1788" actId="403"/>
        <pc:sldMkLst>
          <pc:docMk/>
          <pc:sldMk cId="3401120777" sldId="306"/>
        </pc:sldMkLst>
      </pc:sldChg>
      <pc:sldChg chg="delSp modSp add mod">
        <pc:chgData name="Luca Zavarella" userId="7ba8848fe0992bd8" providerId="LiveId" clId="{79C23C83-BA82-44ED-9EEB-20F0D023F76B}" dt="2024-02-23T23:20:26.709" v="1625" actId="1076"/>
        <pc:sldMkLst>
          <pc:docMk/>
          <pc:sldMk cId="4912777" sldId="307"/>
        </pc:sldMkLst>
      </pc:sldChg>
      <pc:sldChg chg="addSp delSp modSp add mod modAnim">
        <pc:chgData name="Luca Zavarella" userId="7ba8848fe0992bd8" providerId="LiveId" clId="{79C23C83-BA82-44ED-9EEB-20F0D023F76B}" dt="2024-02-23T23:27:48.739" v="1717"/>
        <pc:sldMkLst>
          <pc:docMk/>
          <pc:sldMk cId="3612290964" sldId="308"/>
        </pc:sldMkLst>
      </pc:sldChg>
      <pc:sldChg chg="modSp new mod modTransition modAnim">
        <pc:chgData name="Luca Zavarella" userId="7ba8848fe0992bd8" providerId="LiveId" clId="{79C23C83-BA82-44ED-9EEB-20F0D023F76B}" dt="2024-02-23T23:47:33.703" v="1766"/>
        <pc:sldMkLst>
          <pc:docMk/>
          <pc:sldMk cId="1509965286" sldId="309"/>
        </pc:sldMkLst>
      </pc:sldChg>
      <pc:sldChg chg="addSp modSp new mod modAnim">
        <pc:chgData name="Luca Zavarella" userId="7ba8848fe0992bd8" providerId="LiveId" clId="{79C23C83-BA82-44ED-9EEB-20F0D023F76B}" dt="2024-02-24T08:10:51.011" v="1819"/>
        <pc:sldMkLst>
          <pc:docMk/>
          <pc:sldMk cId="301293057" sldId="310"/>
        </pc:sldMkLst>
      </pc:sldChg>
      <pc:sldMasterChg chg="modSp mod">
        <pc:chgData name="Luca Zavarella" userId="7ba8848fe0992bd8" providerId="LiveId" clId="{79C23C83-BA82-44ED-9EEB-20F0D023F76B}" dt="2024-02-20T17:36:57.929" v="303" actId="20577"/>
        <pc:sldMasterMkLst>
          <pc:docMk/>
          <pc:sldMasterMk cId="3048249942" sldId="2147483662"/>
        </pc:sldMasterMkLst>
      </pc:sldMasterChg>
      <pc:sldMasterChg chg="delSp modSp add mod addSldLayout delSldLayout modSldLayout">
        <pc:chgData name="Luca Zavarella" userId="7ba8848fe0992bd8" providerId="LiveId" clId="{79C23C83-BA82-44ED-9EEB-20F0D023F76B}" dt="2024-02-20T17:35:00.926" v="254" actId="2696"/>
        <pc:sldMasterMkLst>
          <pc:docMk/>
          <pc:sldMasterMk cId="2193800919" sldId="2147483690"/>
        </pc:sldMasterMkLst>
        <pc:sldLayoutChg chg="delSp add del mod replId">
          <pc:chgData name="Luca Zavarella" userId="7ba8848fe0992bd8" providerId="LiveId" clId="{79C23C83-BA82-44ED-9EEB-20F0D023F76B}" dt="2024-02-20T17:35:00.926" v="254" actId="2696"/>
          <pc:sldLayoutMkLst>
            <pc:docMk/>
            <pc:sldMasterMk cId="2193800919" sldId="2147483690"/>
            <pc:sldLayoutMk cId="238607868" sldId="2147483691"/>
          </pc:sldLayoutMkLst>
        </pc:sldLayoutChg>
        <pc:sldLayoutChg chg="add del mod replId">
          <pc:chgData name="Luca Zavarella" userId="7ba8848fe0992bd8" providerId="LiveId" clId="{79C23C83-BA82-44ED-9EEB-20F0D023F76B}" dt="2024-02-20T17:32:48.663" v="153" actId="2696"/>
          <pc:sldLayoutMkLst>
            <pc:docMk/>
            <pc:sldMasterMk cId="2193800919" sldId="2147483690"/>
            <pc:sldLayoutMk cId="2418821379" sldId="2147483692"/>
          </pc:sldLayoutMkLst>
        </pc:sldLayoutChg>
        <pc:sldLayoutChg chg="new mod">
          <pc:chgData name="Luca Zavarella" userId="7ba8848fe0992bd8" providerId="LiveId" clId="{79C23C83-BA82-44ED-9EEB-20F0D023F76B}" dt="2024-02-20T17:34:54.777" v="253" actId="11236"/>
          <pc:sldLayoutMkLst>
            <pc:docMk/>
            <pc:sldMasterMk cId="2193800919" sldId="2147483690"/>
            <pc:sldLayoutMk cId="3467111723" sldId="2147483692"/>
          </pc:sldLayoutMkLst>
        </pc:sldLayoutChg>
        <pc:sldLayoutChg chg="add del mod replId">
          <pc:chgData name="Luca Zavarella" userId="7ba8848fe0992bd8" providerId="LiveId" clId="{79C23C83-BA82-44ED-9EEB-20F0D023F76B}" dt="2024-02-20T17:32:45.330" v="152" actId="2696"/>
          <pc:sldLayoutMkLst>
            <pc:docMk/>
            <pc:sldMasterMk cId="2193800919" sldId="2147483690"/>
            <pc:sldLayoutMk cId="3738615252" sldId="2147483693"/>
          </pc:sldLayoutMkLst>
        </pc:sldLayoutChg>
        <pc:sldLayoutChg chg="add del mod replId">
          <pc:chgData name="Luca Zavarella" userId="7ba8848fe0992bd8" providerId="LiveId" clId="{79C23C83-BA82-44ED-9EEB-20F0D023F76B}" dt="2024-02-20T17:32:41.954" v="151" actId="2696"/>
          <pc:sldLayoutMkLst>
            <pc:docMk/>
            <pc:sldMasterMk cId="2193800919" sldId="2147483690"/>
            <pc:sldLayoutMk cId="1829637101" sldId="2147483694"/>
          </pc:sldLayoutMkLst>
        </pc:sldLayoutChg>
        <pc:sldLayoutChg chg="add del mod replId">
          <pc:chgData name="Luca Zavarella" userId="7ba8848fe0992bd8" providerId="LiveId" clId="{79C23C83-BA82-44ED-9EEB-20F0D023F76B}" dt="2024-02-20T17:32:38.709" v="150" actId="2696"/>
          <pc:sldLayoutMkLst>
            <pc:docMk/>
            <pc:sldMasterMk cId="2193800919" sldId="2147483690"/>
            <pc:sldLayoutMk cId="4271240662" sldId="2147483695"/>
          </pc:sldLayoutMkLst>
        </pc:sldLayoutChg>
        <pc:sldLayoutChg chg="add del mod replId">
          <pc:chgData name="Luca Zavarella" userId="7ba8848fe0992bd8" providerId="LiveId" clId="{79C23C83-BA82-44ED-9EEB-20F0D023F76B}" dt="2024-02-20T17:32:36.428" v="149" actId="2696"/>
          <pc:sldLayoutMkLst>
            <pc:docMk/>
            <pc:sldMasterMk cId="2193800919" sldId="2147483690"/>
            <pc:sldLayoutMk cId="2196859914" sldId="2147483696"/>
          </pc:sldLayoutMkLst>
        </pc:sldLayoutChg>
        <pc:sldLayoutChg chg="add del mod replId">
          <pc:chgData name="Luca Zavarella" userId="7ba8848fe0992bd8" providerId="LiveId" clId="{79C23C83-BA82-44ED-9EEB-20F0D023F76B}" dt="2024-02-20T17:32:33.331" v="148" actId="2696"/>
          <pc:sldLayoutMkLst>
            <pc:docMk/>
            <pc:sldMasterMk cId="2193800919" sldId="2147483690"/>
            <pc:sldLayoutMk cId="3963111189" sldId="2147483697"/>
          </pc:sldLayoutMkLst>
        </pc:sldLayoutChg>
      </pc:sldMasterChg>
      <pc:sldMasterChg chg="delSp modSp add mod addSldLayout delSldLayout modSldLayout">
        <pc:chgData name="Luca Zavarella" userId="7ba8848fe0992bd8" providerId="LiveId" clId="{79C23C83-BA82-44ED-9EEB-20F0D023F76B}" dt="2024-02-23T23:45:50.288" v="1745" actId="11236"/>
        <pc:sldMasterMkLst>
          <pc:docMk/>
          <pc:sldMasterMk cId="1758252077" sldId="2147483693"/>
        </pc:sldMasterMkLst>
        <pc:sldLayoutChg chg="new mod">
          <pc:chgData name="Luca Zavarella" userId="7ba8848fe0992bd8" providerId="LiveId" clId="{79C23C83-BA82-44ED-9EEB-20F0D023F76B}" dt="2024-02-23T23:45:50.288" v="1745" actId="11236"/>
          <pc:sldLayoutMkLst>
            <pc:docMk/>
            <pc:sldMasterMk cId="1758252077" sldId="2147483693"/>
            <pc:sldLayoutMk cId="743461559" sldId="2147483648"/>
          </pc:sldLayoutMkLst>
        </pc:sldLayoutChg>
        <pc:sldLayoutChg chg="add del mod replId">
          <pc:chgData name="Luca Zavarella" userId="7ba8848fe0992bd8" providerId="LiveId" clId="{79C23C83-BA82-44ED-9EEB-20F0D023F76B}" dt="2024-02-23T23:44:09.477" v="1736" actId="2696"/>
          <pc:sldLayoutMkLst>
            <pc:docMk/>
            <pc:sldMasterMk cId="1758252077" sldId="2147483693"/>
            <pc:sldLayoutMk cId="2662601309" sldId="2147483694"/>
          </pc:sldLayoutMkLst>
        </pc:sldLayoutChg>
        <pc:sldLayoutChg chg="add del mod replId">
          <pc:chgData name="Luca Zavarella" userId="7ba8848fe0992bd8" providerId="LiveId" clId="{79C23C83-BA82-44ED-9EEB-20F0D023F76B}" dt="2024-02-23T23:44:02.866" v="1731" actId="2696"/>
          <pc:sldLayoutMkLst>
            <pc:docMk/>
            <pc:sldMasterMk cId="1758252077" sldId="2147483693"/>
            <pc:sldLayoutMk cId="446354563" sldId="2147483695"/>
          </pc:sldLayoutMkLst>
        </pc:sldLayoutChg>
        <pc:sldLayoutChg chg="add del mod replId">
          <pc:chgData name="Luca Zavarella" userId="7ba8848fe0992bd8" providerId="LiveId" clId="{79C23C83-BA82-44ED-9EEB-20F0D023F76B}" dt="2024-02-23T23:44:02.870" v="1732" actId="2696"/>
          <pc:sldLayoutMkLst>
            <pc:docMk/>
            <pc:sldMasterMk cId="1758252077" sldId="2147483693"/>
            <pc:sldLayoutMk cId="2929371906" sldId="2147483696"/>
          </pc:sldLayoutMkLst>
        </pc:sldLayoutChg>
        <pc:sldLayoutChg chg="add del mod replId">
          <pc:chgData name="Luca Zavarella" userId="7ba8848fe0992bd8" providerId="LiveId" clId="{79C23C83-BA82-44ED-9EEB-20F0D023F76B}" dt="2024-02-23T23:44:02.873" v="1733" actId="2696"/>
          <pc:sldLayoutMkLst>
            <pc:docMk/>
            <pc:sldMasterMk cId="1758252077" sldId="2147483693"/>
            <pc:sldLayoutMk cId="3546016213" sldId="2147483697"/>
          </pc:sldLayoutMkLst>
        </pc:sldLayoutChg>
        <pc:sldLayoutChg chg="add del mod replId">
          <pc:chgData name="Luca Zavarella" userId="7ba8848fe0992bd8" providerId="LiveId" clId="{79C23C83-BA82-44ED-9EEB-20F0D023F76B}" dt="2024-02-23T23:44:02.876" v="1734" actId="2696"/>
          <pc:sldLayoutMkLst>
            <pc:docMk/>
            <pc:sldMasterMk cId="1758252077" sldId="2147483693"/>
            <pc:sldLayoutMk cId="2264462711" sldId="2147483698"/>
          </pc:sldLayoutMkLst>
        </pc:sldLayoutChg>
        <pc:sldLayoutChg chg="add del mod replId">
          <pc:chgData name="Luca Zavarella" userId="7ba8848fe0992bd8" providerId="LiveId" clId="{79C23C83-BA82-44ED-9EEB-20F0D023F76B}" dt="2024-02-23T23:44:02.881" v="1735" actId="2696"/>
          <pc:sldLayoutMkLst>
            <pc:docMk/>
            <pc:sldMasterMk cId="1758252077" sldId="2147483693"/>
            <pc:sldLayoutMk cId="3676869064" sldId="2147483699"/>
          </pc:sldLayoutMkLst>
        </pc:sldLayoutChg>
        <pc:sldLayoutChg chg="add del mod replId">
          <pc:chgData name="Luca Zavarella" userId="7ba8848fe0992bd8" providerId="LiveId" clId="{79C23C83-BA82-44ED-9EEB-20F0D023F76B}" dt="2024-02-23T23:44:02.845" v="1730" actId="2696"/>
          <pc:sldLayoutMkLst>
            <pc:docMk/>
            <pc:sldMasterMk cId="1758252077" sldId="2147483693"/>
            <pc:sldLayoutMk cId="4251440512" sldId="2147483700"/>
          </pc:sldLayoutMkLst>
        </pc:sldLayoutChg>
      </pc:sldMasterChg>
      <pc:sldMasterChg chg="add del mod addSldLayout delSldLayout modSldLayout">
        <pc:chgData name="Luca Zavarella" userId="7ba8848fe0992bd8" providerId="LiveId" clId="{79C23C83-BA82-44ED-9EEB-20F0D023F76B}" dt="2024-02-23T23:43:39.881" v="1728" actId="2890"/>
        <pc:sldMasterMkLst>
          <pc:docMk/>
          <pc:sldMasterMk cId="1939711987" sldId="2147483693"/>
        </pc:sldMasterMkLst>
        <pc:sldLayoutChg chg="add del mod replId">
          <pc:chgData name="Luca Zavarella" userId="7ba8848fe0992bd8" providerId="LiveId" clId="{79C23C83-BA82-44ED-9EEB-20F0D023F76B}" dt="2024-02-23T23:43:39.881" v="1728" actId="2890"/>
          <pc:sldLayoutMkLst>
            <pc:docMk/>
            <pc:sldMasterMk cId="1939711987" sldId="2147483693"/>
            <pc:sldLayoutMk cId="3182166937" sldId="2147483694"/>
          </pc:sldLayoutMkLst>
        </pc:sldLayoutChg>
      </pc:sldMasterChg>
    </pc:docChg>
  </pc:docChgLst>
  <pc:docChgLst>
    <pc:chgData name="Marco Parenzan" userId="a83bbb23f3e251dc" providerId="LiveId" clId="{B7E7B966-0F08-41F2-ADB0-F3BB346DF19B}"/>
    <pc:docChg chg="custSel modMainMaster">
      <pc:chgData name="Marco Parenzan" userId="a83bbb23f3e251dc" providerId="LiveId" clId="{B7E7B966-0F08-41F2-ADB0-F3BB346DF19B}" dt="2024-01-30T21:17:56.413" v="58" actId="1076"/>
      <pc:docMkLst>
        <pc:docMk/>
      </pc:docMkLst>
      <pc:sldMasterChg chg="delSp modSp mod">
        <pc:chgData name="Marco Parenzan" userId="a83bbb23f3e251dc" providerId="LiveId" clId="{B7E7B966-0F08-41F2-ADB0-F3BB346DF19B}" dt="2024-01-30T21:17:56.413" v="58" actId="1076"/>
        <pc:sldMasterMkLst>
          <pc:docMk/>
          <pc:sldMasterMk cId="3048249942" sldId="2147483662"/>
        </pc:sldMasterMkLst>
      </pc:sldMasterChg>
      <pc:sldMasterChg chg="modSldLayout">
        <pc:chgData name="Marco Parenzan" userId="a83bbb23f3e251dc" providerId="LiveId" clId="{B7E7B966-0F08-41F2-ADB0-F3BB346DF19B}" dt="2024-01-30T21:13:54.028" v="52" actId="1076"/>
        <pc:sldMasterMkLst>
          <pc:docMk/>
          <pc:sldMasterMk cId="588639137" sldId="2147483672"/>
        </pc:sldMasterMkLst>
        <pc:sldLayoutChg chg="delSp modSp mod">
          <pc:chgData name="Marco Parenzan" userId="a83bbb23f3e251dc" providerId="LiveId" clId="{B7E7B966-0F08-41F2-ADB0-F3BB346DF19B}" dt="2024-01-30T21:13:54.028" v="52" actId="1076"/>
          <pc:sldLayoutMkLst>
            <pc:docMk/>
            <pc:sldMasterMk cId="588639137" sldId="2147483672"/>
            <pc:sldLayoutMk cId="1650863424" sldId="2147483670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279F187-AA7B-B9EB-417D-A11042A5C05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7AB271A-CB58-D780-E97A-976ABB5C31B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8311FB-7E68-42D8-B905-797E3C8A5380}" type="datetimeFigureOut">
              <a:rPr lang="it-IT" smtClean="0"/>
              <a:t>22/02/2025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5B5587-09B1-1B92-1987-298BD97B1D9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7AFD8DB-864B-FF6D-9B9E-A3990A5A5F8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D778EB-3311-4540-80F9-10D60222649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714074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817A0B-7F33-4744-8DE0-3929DA98896D}" type="datetimeFigureOut">
              <a:rPr lang="en-US" smtClean="0"/>
              <a:t>2/22/2025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3256FA-69AD-4E22-AAC1-3D6052AB27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256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256FA-69AD-4E22-AAC1-3D6052AB27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57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black and white sign&#10;&#10;Description automatically generated with low confidence">
            <a:extLst>
              <a:ext uri="{FF2B5EF4-FFF2-40B4-BE49-F238E27FC236}">
                <a16:creationId xmlns:a16="http://schemas.microsoft.com/office/drawing/2014/main" id="{43671D1F-FA0F-4341-7D96-A9D680FC083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357064" y="4886940"/>
            <a:ext cx="1472367" cy="784080"/>
          </a:xfrm>
          <a:prstGeom prst="rect">
            <a:avLst/>
          </a:prstGeom>
        </p:spPr>
      </p:pic>
      <p:pic>
        <p:nvPicPr>
          <p:cNvPr id="14" name="Picture 13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A999BBB0-548B-6455-52DE-7D0D09CF399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291092" y="3895407"/>
            <a:ext cx="3502381" cy="68469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Sponsors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4367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Sponsors</a:t>
            </a:r>
          </a:p>
        </p:txBody>
      </p:sp>
      <p:pic>
        <p:nvPicPr>
          <p:cNvPr id="2" name="Picture 1" descr="Logo&#10;&#10;Description automatically generated">
            <a:extLst>
              <a:ext uri="{FF2B5EF4-FFF2-40B4-BE49-F238E27FC236}">
                <a16:creationId xmlns:a16="http://schemas.microsoft.com/office/drawing/2014/main" id="{38CFE7EA-FEBA-1396-F31C-4D371D6168E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3140317" y="2634793"/>
            <a:ext cx="3553447" cy="87410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D4D0491-BD48-759D-DC96-04F1E5A6484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548415" y="1509850"/>
            <a:ext cx="2452914" cy="923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04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99960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A3BFD12-5F2E-131D-2F93-A7BD75B46FEC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7944438" y="1825625"/>
            <a:ext cx="3413289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85813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6539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E707-FC4B-6EC1-0685-24CDA761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671117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29975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878DF3-1E91-219E-2C4F-487E929CA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4064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DA50CF4F-5907-6C39-762B-A14FB24FA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5429" y="2801257"/>
            <a:ext cx="7155543" cy="2409371"/>
          </a:xfrm>
          <a:prstGeom prst="rect">
            <a:avLst/>
          </a:prstGeom>
        </p:spPr>
        <p:txBody>
          <a:bodyPr anchor="ctr"/>
          <a:lstStyle>
            <a:lvl1pPr marL="0" indent="0">
              <a:buFontTx/>
              <a:buNone/>
              <a:defRPr lang="it-IT" sz="3200" b="1" dirty="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</a:lstStyle>
          <a:p>
            <a:pPr marL="228600" lvl="0" indent="-228600">
              <a:spcBef>
                <a:spcPts val="1000"/>
              </a:spcBef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880098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EAECA2C-4EA2-D4F2-734E-8B2663FDA9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8268607" cy="2879725"/>
          </a:xfrm>
          <a:prstGeom prst="rect">
            <a:avLst/>
          </a:prstGeom>
        </p:spPr>
        <p:txBody>
          <a:bodyPr anchor="b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C78251B-A4E5-2344-D3F4-239C268359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8268607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0346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5B9336-7CF9-6DBE-2B3F-9A8906D1B3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776618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273321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510372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888CE-A252-6263-30B8-0AF3FFE1FE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FF3F87-0131-7BA2-72D5-E08759DB35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6B0771-0033-F9B5-EC49-F27E0C6D5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484563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image" Target="../media/image8.png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image" Target="../media/image7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8.xml"/><Relationship Id="rId9" Type="http://schemas.openxmlformats.org/officeDocument/2006/relationships/image" Target="../media/image2.png"/><Relationship Id="rId14" Type="http://schemas.openxmlformats.org/officeDocument/2006/relationships/image" Target="../media/image9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998857" y="6016242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553028" y="5875203"/>
            <a:ext cx="2279238" cy="961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63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87" r:id="rId2"/>
    <p:sldLayoutId id="2147483695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241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Logo&#10;&#10;Description automatically generated">
            <a:extLst>
              <a:ext uri="{FF2B5EF4-FFF2-40B4-BE49-F238E27FC236}">
                <a16:creationId xmlns:a16="http://schemas.microsoft.com/office/drawing/2014/main" id="{D0217D4C-FB8E-F44C-40C3-AD4793403B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014620" y="4457699"/>
            <a:ext cx="1915886" cy="7256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3155FCE-4E66-E6C0-B0CB-B666A76DB2D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05486" y="2614502"/>
            <a:ext cx="4371298" cy="184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0865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0"/>
            <a:ext cx="12192000" cy="106453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754DE08-1700-114D-4DE0-E49A2306CA0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44647" y="131192"/>
            <a:ext cx="1902362" cy="802148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162143" cy="10645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9C945F-7803-9CF7-4561-E707D977AB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96F0BD-2963-5551-554E-EA7A0E0A80E4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45142" y="6404152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9539977-F044-DF12-6809-40340F3FC9B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5657256" y="6415036"/>
            <a:ext cx="1831892" cy="358123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4965EBE-9825-B0FA-6646-86E0A5DFAAA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849319" y="6329240"/>
            <a:ext cx="974271" cy="518829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1848D3-99D4-6E8D-F4CA-95B5FB78B782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3479330" y="6329240"/>
            <a:ext cx="1817755" cy="44714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F270862-1C47-3048-1AB5-5C2228D54C43}"/>
              </a:ext>
            </a:extLst>
          </p:cNvPr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1469754" y="5888411"/>
            <a:ext cx="730558" cy="10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249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8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9257CBA-A82E-066B-F5AB-348B4741D07A}"/>
              </a:ext>
            </a:extLst>
          </p:cNvPr>
          <p:cNvSpPr/>
          <p:nvPr userDrawn="1"/>
        </p:nvSpPr>
        <p:spPr>
          <a:xfrm>
            <a:off x="0" y="2256079"/>
            <a:ext cx="12192000" cy="1325563"/>
          </a:xfrm>
          <a:prstGeom prst="rect">
            <a:avLst/>
          </a:prstGeom>
          <a:solidFill>
            <a:srgbClr val="32414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A77048C-E359-F66D-AD4D-97D47FB308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2256079"/>
            <a:ext cx="916214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 descr="Logo&#10;&#10;Description automatically generated">
            <a:extLst>
              <a:ext uri="{FF2B5EF4-FFF2-40B4-BE49-F238E27FC236}">
                <a16:creationId xmlns:a16="http://schemas.microsoft.com/office/drawing/2014/main" id="{6596F0BD-2963-5551-554E-EA7A0E0A80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45142" y="6404152"/>
            <a:ext cx="974271" cy="369007"/>
          </a:xfrm>
          <a:prstGeom prst="rect">
            <a:avLst/>
          </a:prstGeom>
          <a:ln w="38100" cap="sq">
            <a:noFill/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Picture 11" descr="Logo&#10;&#10;Description automatically generated">
            <a:extLst>
              <a:ext uri="{FF2B5EF4-FFF2-40B4-BE49-F238E27FC236}">
                <a16:creationId xmlns:a16="http://schemas.microsoft.com/office/drawing/2014/main" id="{B9539977-F044-DF12-6809-40340F3FC9B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657256" y="6415036"/>
            <a:ext cx="1831892" cy="358123"/>
          </a:xfrm>
          <a:prstGeom prst="rect">
            <a:avLst/>
          </a:prstGeom>
        </p:spPr>
      </p:pic>
      <p:pic>
        <p:nvPicPr>
          <p:cNvPr id="14" name="Picture 13" descr="Shape&#10;&#10;Description automatically generated with low confidence">
            <a:extLst>
              <a:ext uri="{FF2B5EF4-FFF2-40B4-BE49-F238E27FC236}">
                <a16:creationId xmlns:a16="http://schemas.microsoft.com/office/drawing/2014/main" id="{54965EBE-9825-B0FA-6646-86E0A5DFAAA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849319" y="6329240"/>
            <a:ext cx="974271" cy="518829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501848D3-99D4-6E8D-F4CA-95B5FB78B782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479330" y="6329240"/>
            <a:ext cx="1817755" cy="44714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7ECC563-0262-7B7C-0B74-E2EC8FED2CD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1490534" y="5859319"/>
            <a:ext cx="730558" cy="104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8009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i="0" kern="1200" spc="120" baseline="0">
          <a:solidFill>
            <a:schemeClr val="bg1"/>
          </a:solidFill>
          <a:latin typeface="Open Sans Light" pitchFamily="2" charset="0"/>
          <a:ea typeface="+mj-ea"/>
          <a:cs typeface="Open Sans Light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bg1"/>
          </a:solidFill>
          <a:latin typeface="Open Sans" pitchFamily="2" charset="0"/>
          <a:ea typeface="+mn-ea"/>
          <a:cs typeface="Open Sans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microsoft/sql-server-language-extensions/release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downloads/release/python-31011/" TargetMode="External"/><Relationship Id="rId2" Type="http://schemas.openxmlformats.org/officeDocument/2006/relationships/hyperlink" Target="https://www.python.org/downloads/" TargetMode="Externa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it.linkedin.com/in/lucazavarella" TargetMode="External"/><Relationship Id="rId7" Type="http://schemas.openxmlformats.org/officeDocument/2006/relationships/image" Target="../media/image13.png"/><Relationship Id="rId2" Type="http://schemas.openxmlformats.org/officeDocument/2006/relationships/hyperlink" Target="mailto:luca.zavarella@icubed.i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lucazavarella.medium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it/Extending-Power-Python-analytical-languages-ebook/dp/B0C5RFZJKN/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packtpub.com/en-it/product/extending-power-bi-with-python-and-r-9781837635863" TargetMode="External"/><Relationship Id="rId4" Type="http://schemas.openxmlformats.org/officeDocument/2006/relationships/hyperlink" Target="https://www.amazon.com/Extending-Power-Python-analytical-languages/dp/1837639531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hyperlink" Target="https://learn.microsoft.com/en-us/sql/machine-learning/administration/resource-governor" TargetMode="External"/><Relationship Id="rId3" Type="http://schemas.openxmlformats.org/officeDocument/2006/relationships/hyperlink" Target="https://learn.microsoft.com/en-us/sql/machine-learning/install/sql-machine-learning-services-windows-install-sql-2022" TargetMode="External"/><Relationship Id="rId7" Type="http://schemas.openxmlformats.org/officeDocument/2006/relationships/hyperlink" Target="https://learn.microsoft.com/en-us/sql/machine-learning/concepts/security?view=sql-server-ver16#implied-authentication-loopback-requests-1" TargetMode="External"/><Relationship Id="rId2" Type="http://schemas.openxmlformats.org/officeDocument/2006/relationships/hyperlink" Target="https://learn.microsoft.com/en-us/sql/machine-learning/install/custom-runtime-python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learn.microsoft.com/en-us/sql/machine-learning/install/sql-server-machine-learning-services-2019" TargetMode="External"/><Relationship Id="rId5" Type="http://schemas.openxmlformats.org/officeDocument/2006/relationships/hyperlink" Target="https://github.com/microsoft/sql-server-language-extensions/releases" TargetMode="External"/><Relationship Id="rId4" Type="http://schemas.openxmlformats.org/officeDocument/2006/relationships/hyperlink" Target="https://blog.greglow.com/2024/03/04/fix-getting-r-and-python-to-actually-work-on-sql-server-2022/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AA04F39-FFFC-2E03-CFD5-919823857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341" y="2617471"/>
            <a:ext cx="7360920" cy="2707458"/>
          </a:xfrm>
        </p:spPr>
        <p:txBody>
          <a:bodyPr/>
          <a:lstStyle/>
          <a:p>
            <a:r>
              <a:rPr lang="en-US" dirty="0"/>
              <a:t>Enhancing Data Analysis: Leveraging SQL Server's Extensibility Framework with Power BI</a:t>
            </a:r>
            <a:br>
              <a:rPr lang="en-US" sz="3000" dirty="0"/>
            </a:br>
            <a:br>
              <a:rPr lang="en-US" sz="3000" b="0" i="1" dirty="0"/>
            </a:br>
            <a:r>
              <a:rPr lang="en-US" sz="3000" b="0" i="1" dirty="0"/>
              <a:t>Luca Zavarella</a:t>
            </a:r>
            <a:endParaRPr lang="it-IT" sz="3000" b="0" i="1" dirty="0"/>
          </a:p>
        </p:txBody>
      </p:sp>
    </p:spTree>
    <p:extLst>
      <p:ext uri="{BB962C8B-B14F-4D97-AF65-F5344CB8AC3E}">
        <p14:creationId xmlns:p14="http://schemas.microsoft.com/office/powerpoint/2010/main" val="448018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6B0FB8-AF96-1D84-6490-56A37BF012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974AD9-30D4-D4B1-3BA2-E728086FBC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1"/>
            <a:ext cx="9162143" cy="1061544"/>
          </a:xfrm>
        </p:spPr>
        <p:txBody>
          <a:bodyPr/>
          <a:lstStyle/>
          <a:p>
            <a:r>
              <a:rPr lang="en-US" dirty="0"/>
              <a:t>Power BI Python &amp; R Out-Of-The-Box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EA5E431-B0DF-D95E-6625-6A028C4081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43000"/>
            <a:ext cx="4720590" cy="5292090"/>
          </a:xfrm>
        </p:spPr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en-US" sz="29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Functions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Custom code!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Data transformation in Power Query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Custom Python/R Visuals</a:t>
            </a:r>
          </a:p>
          <a:p>
            <a:pPr marL="0" lvl="0" indent="0">
              <a:buNone/>
            </a:pPr>
            <a:endParaRPr lang="en-US" sz="10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0" lvl="0" indent="0">
              <a:buNone/>
            </a:pPr>
            <a:r>
              <a:rPr lang="en-US" sz="29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Access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Power BI Desktop</a:t>
            </a:r>
          </a:p>
          <a:p>
            <a:pPr marL="0" lvl="0" indent="0">
              <a:buNone/>
            </a:pPr>
            <a:endParaRPr lang="en-US" sz="10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0" lvl="0" indent="0">
              <a:buNone/>
            </a:pPr>
            <a:r>
              <a:rPr lang="en-US" sz="29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Support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Starting from Power BI Pro</a:t>
            </a:r>
          </a:p>
          <a:p>
            <a:pPr marL="0" lvl="0" indent="0">
              <a:buNone/>
            </a:pPr>
            <a:endParaRPr lang="en-US" sz="1000" dirty="0">
              <a:solidFill>
                <a:srgbClr val="4472C4"/>
              </a:solidFill>
              <a:latin typeface="Calibri" panose="020F0502020204030204"/>
            </a:endParaRPr>
          </a:p>
          <a:p>
            <a:pPr marL="0" lvl="0" indent="0">
              <a:buNone/>
            </a:pPr>
            <a:r>
              <a:rPr lang="en-US" sz="2900" dirty="0">
                <a:solidFill>
                  <a:srgbClr val="4472C4"/>
                </a:solidFill>
                <a:latin typeface="Calibri" panose="020F0502020204030204"/>
              </a:rPr>
              <a:t>Cons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Data Gateway Personal Mode (!!)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Pre-installed packages on Power BI Service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Public privacy levels</a:t>
            </a:r>
          </a:p>
        </p:txBody>
      </p:sp>
      <p:pic>
        <p:nvPicPr>
          <p:cNvPr id="1026" name="Picture 2" descr="Screenshot of the Run Python Script dialog, showing the script code.">
            <a:extLst>
              <a:ext uri="{FF2B5EF4-FFF2-40B4-BE49-F238E27FC236}">
                <a16:creationId xmlns:a16="http://schemas.microsoft.com/office/drawing/2014/main" id="{F70DE390-8303-E169-1702-BDE825506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0640" y="1628775"/>
            <a:ext cx="6677025" cy="4086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666004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99F6CE-E790-1758-4359-F379A88BF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1C1D67-72DD-8FCF-9FEB-4BDFD1038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1"/>
            <a:ext cx="9162143" cy="1056289"/>
          </a:xfrm>
        </p:spPr>
        <p:txBody>
          <a:bodyPr/>
          <a:lstStyle/>
          <a:p>
            <a:r>
              <a:rPr lang="en-US" dirty="0"/>
              <a:t>Perform Advanced Analytics with a Pro License on SQL Server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FF2CF90-EDA7-A3E0-CBFD-D36B658F0C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3622" y="1467770"/>
            <a:ext cx="6343650" cy="4343400"/>
          </a:xfrm>
        </p:spPr>
        <p:txBody>
          <a:bodyPr>
            <a:normAutofit lnSpcReduction="10000"/>
          </a:bodyPr>
          <a:lstStyle/>
          <a:p>
            <a:pPr marL="0" lvl="0" indent="0">
              <a:buNone/>
            </a:pPr>
            <a:r>
              <a:rPr lang="en-US" sz="36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Use SQL Server!!</a:t>
            </a:r>
          </a:p>
          <a:p>
            <a:pPr marL="0" lvl="0" indent="0">
              <a:buNone/>
            </a:pPr>
            <a:endParaRPr lang="en-US" sz="2800" dirty="0">
              <a:solidFill>
                <a:srgbClr val="4472C4"/>
              </a:solidFill>
              <a:latin typeface="Calibri" panose="020F0502020204030204"/>
              <a:cs typeface="+mn-cs"/>
            </a:endParaRPr>
          </a:p>
          <a:p>
            <a:pPr marL="0" lvl="0" indent="0">
              <a:buNone/>
            </a:pPr>
            <a:r>
              <a:rPr lang="en-US" sz="28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Here what you need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“Tweak” SQL Server a little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Learn a trick to call SQL Server procedures from Power BI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A trained ML model to score predictions (for this demo)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Understand a little of Python</a:t>
            </a:r>
          </a:p>
        </p:txBody>
      </p:sp>
      <p:pic>
        <p:nvPicPr>
          <p:cNvPr id="2" name="Picture 4" descr="35 Memes to Remind You That You Can Do It | Fairygodboss">
            <a:extLst>
              <a:ext uri="{FF2B5EF4-FFF2-40B4-BE49-F238E27FC236}">
                <a16:creationId xmlns:a16="http://schemas.microsoft.com/office/drawing/2014/main" id="{EE565C33-E62C-07D0-3C98-2A6F27E05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512" y="1467770"/>
            <a:ext cx="3402140" cy="434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37884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CEFCB-A344-12A9-ED70-4570939D5A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Configuring SQL Server ML Services</a:t>
            </a:r>
          </a:p>
        </p:txBody>
      </p:sp>
    </p:spTree>
    <p:extLst>
      <p:ext uri="{BB962C8B-B14F-4D97-AF65-F5344CB8AC3E}">
        <p14:creationId xmlns:p14="http://schemas.microsoft.com/office/powerpoint/2010/main" val="24672931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9A01CA-9BA3-47B6-B124-F3A8B60D09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Hidden Gems in SQL Server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3A50A494-C20D-DA6D-5C9E-D39157590D22}"/>
              </a:ext>
            </a:extLst>
          </p:cNvPr>
          <p:cNvSpPr txBox="1">
            <a:spLocks/>
          </p:cNvSpPr>
          <p:nvPr/>
        </p:nvSpPr>
        <p:spPr>
          <a:xfrm>
            <a:off x="452373" y="1250224"/>
            <a:ext cx="6386050" cy="538007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900" dirty="0">
                <a:solidFill>
                  <a:srgbClr val="324147"/>
                </a:solidFill>
              </a:rPr>
              <a:t>SQL Server communicates with external engines through the </a:t>
            </a:r>
            <a:r>
              <a:rPr lang="en-US" sz="1900" dirty="0">
                <a:solidFill>
                  <a:srgbClr val="0093DD"/>
                </a:solidFill>
              </a:rPr>
              <a:t>Launchpad</a:t>
            </a:r>
            <a:r>
              <a:rPr lang="en-US" sz="1900" dirty="0">
                <a:solidFill>
                  <a:srgbClr val="324147"/>
                </a:solidFill>
              </a:rPr>
              <a:t> service thanks to the </a:t>
            </a:r>
            <a:r>
              <a:rPr lang="en-US" sz="1900" dirty="0">
                <a:solidFill>
                  <a:srgbClr val="0093DD"/>
                </a:solidFill>
              </a:rPr>
              <a:t>Extensibility Framework</a:t>
            </a:r>
          </a:p>
          <a:p>
            <a:r>
              <a:rPr lang="en-US" sz="1900" dirty="0">
                <a:solidFill>
                  <a:srgbClr val="324147"/>
                </a:solidFill>
              </a:rPr>
              <a:t>R and Python installed from the Setup are proprietary components</a:t>
            </a:r>
          </a:p>
          <a:p>
            <a:pPr lvl="1"/>
            <a:r>
              <a:rPr lang="en-US" sz="1900" dirty="0">
                <a:solidFill>
                  <a:srgbClr val="324147"/>
                </a:solidFill>
              </a:rPr>
              <a:t>Using these components the latest versions you can have in SQL Server 2019 are Python 3.7.1 and R 3.5.2</a:t>
            </a:r>
          </a:p>
          <a:p>
            <a:r>
              <a:rPr lang="en-US" sz="1900" dirty="0">
                <a:solidFill>
                  <a:srgbClr val="324147"/>
                </a:solidFill>
              </a:rPr>
              <a:t>With SQL Server 2019 CU3 the </a:t>
            </a:r>
            <a:r>
              <a:rPr lang="en-US" sz="1900" dirty="0">
                <a:solidFill>
                  <a:srgbClr val="0093DD"/>
                </a:solidFill>
              </a:rPr>
              <a:t>External Host </a:t>
            </a:r>
            <a:r>
              <a:rPr lang="en-US" sz="1900" dirty="0">
                <a:solidFill>
                  <a:srgbClr val="324147"/>
                </a:solidFill>
              </a:rPr>
              <a:t>process (</a:t>
            </a:r>
            <a:r>
              <a:rPr lang="en-US" sz="1900" i="1" dirty="0">
                <a:solidFill>
                  <a:srgbClr val="324147"/>
                </a:solidFill>
              </a:rPr>
              <a:t>ExtHost.exe</a:t>
            </a:r>
            <a:r>
              <a:rPr lang="en-US" sz="1900" dirty="0">
                <a:solidFill>
                  <a:srgbClr val="324147"/>
                </a:solidFill>
              </a:rPr>
              <a:t>) has been introduced in the Extensibility Framework</a:t>
            </a:r>
          </a:p>
          <a:p>
            <a:r>
              <a:rPr lang="en-US" sz="1900" dirty="0">
                <a:solidFill>
                  <a:srgbClr val="324147"/>
                </a:solidFill>
              </a:rPr>
              <a:t>Thanks to the External Host, you can add any external compiled language (e.g. Java, C#) using the </a:t>
            </a:r>
            <a:r>
              <a:rPr lang="en-US" sz="1900" dirty="0">
                <a:solidFill>
                  <a:srgbClr val="0093DD"/>
                </a:solidFill>
              </a:rPr>
              <a:t>Extensibility Framework API</a:t>
            </a:r>
          </a:p>
          <a:p>
            <a:r>
              <a:rPr lang="en-US" sz="1900" dirty="0">
                <a:solidFill>
                  <a:srgbClr val="324147"/>
                </a:solidFill>
              </a:rPr>
              <a:t>Microsoft open sourced the </a:t>
            </a:r>
            <a:r>
              <a:rPr lang="en-US" sz="1900" dirty="0">
                <a:solidFill>
                  <a:srgbClr val="0093DD"/>
                </a:solidFill>
              </a:rPr>
              <a:t>Language Extensions</a:t>
            </a:r>
            <a:r>
              <a:rPr lang="en-US" sz="1900" dirty="0">
                <a:solidFill>
                  <a:srgbClr val="324147"/>
                </a:solidFill>
              </a:rPr>
              <a:t>, including files also for R and Python (newer versions)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08D1B6E-EC43-E2F6-A270-2177B1F675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38271" y="1451523"/>
            <a:ext cx="4967751" cy="27894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3775E41-45DD-5932-90B7-F24987F47761}"/>
              </a:ext>
            </a:extLst>
          </p:cNvPr>
          <p:cNvSpPr/>
          <p:nvPr/>
        </p:nvSpPr>
        <p:spPr>
          <a:xfrm>
            <a:off x="6994977" y="4275123"/>
            <a:ext cx="4854337" cy="144602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43A40"/>
                </a:solidFill>
              </a:rPr>
              <a:t>Starting with </a:t>
            </a:r>
            <a:r>
              <a:rPr lang="en-US" dirty="0">
                <a:solidFill>
                  <a:srgbClr val="4472C4"/>
                </a:solidFill>
              </a:rPr>
              <a:t>SQL Server 2022</a:t>
            </a:r>
            <a:r>
              <a:rPr lang="en-US" dirty="0">
                <a:solidFill>
                  <a:srgbClr val="343A40"/>
                </a:solidFill>
              </a:rPr>
              <a:t>, you will no longer be able to install the proprietary components for </a:t>
            </a:r>
          </a:p>
          <a:p>
            <a:pPr algn="ctr"/>
            <a:r>
              <a:rPr lang="en-US" dirty="0">
                <a:solidFill>
                  <a:srgbClr val="343A40"/>
                </a:solidFill>
              </a:rPr>
              <a:t>Python and R from the setup wizard; you will need to manually install the engines and manually </a:t>
            </a:r>
          </a:p>
          <a:p>
            <a:pPr algn="ctr"/>
            <a:r>
              <a:rPr lang="en-US" dirty="0">
                <a:solidFill>
                  <a:srgbClr val="343A40"/>
                </a:solidFill>
              </a:rPr>
              <a:t>connect them to SQL Server</a:t>
            </a:r>
          </a:p>
        </p:txBody>
      </p:sp>
    </p:spTree>
    <p:extLst>
      <p:ext uri="{BB962C8B-B14F-4D97-AF65-F5344CB8AC3E}">
        <p14:creationId xmlns:p14="http://schemas.microsoft.com/office/powerpoint/2010/main" val="10884397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4CD7A-F274-D57C-5677-1A3D35D35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Only Available in SQL Server on-prem?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C1B1B6-9C69-98E4-8CCC-E5517C3A5AFF}"/>
              </a:ext>
            </a:extLst>
          </p:cNvPr>
          <p:cNvSpPr txBox="1">
            <a:spLocks/>
          </p:cNvSpPr>
          <p:nvPr/>
        </p:nvSpPr>
        <p:spPr>
          <a:xfrm>
            <a:off x="6143296" y="2472865"/>
            <a:ext cx="5920918" cy="262624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324147"/>
                </a:solidFill>
              </a:rPr>
              <a:t>Machine Learning Services are also available in </a:t>
            </a:r>
            <a:r>
              <a:rPr lang="en-US" sz="2400" dirty="0">
                <a:solidFill>
                  <a:srgbClr val="0093DD"/>
                </a:solidFill>
              </a:rPr>
              <a:t>Azure SQL Managed Instance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a PaaS offering with near-perfect compatibility with the latest SQL Server database engine in Enterprise Edition</a:t>
            </a:r>
          </a:p>
          <a:p>
            <a:r>
              <a:rPr lang="en-US" sz="2400" dirty="0">
                <a:solidFill>
                  <a:srgbClr val="324147"/>
                </a:solidFill>
              </a:rPr>
              <a:t>Not in </a:t>
            </a:r>
            <a:r>
              <a:rPr lang="en-US" sz="2400" strike="sngStrike" dirty="0">
                <a:solidFill>
                  <a:srgbClr val="324147"/>
                </a:solidFill>
              </a:rPr>
              <a:t>Azure SQL Database</a:t>
            </a:r>
          </a:p>
          <a:p>
            <a:r>
              <a:rPr lang="en-US" sz="2400" dirty="0">
                <a:solidFill>
                  <a:srgbClr val="324147"/>
                </a:solidFill>
              </a:rPr>
              <a:t>Not in </a:t>
            </a:r>
            <a:r>
              <a:rPr lang="en-US" sz="2400" strike="sngStrike" dirty="0">
                <a:solidFill>
                  <a:srgbClr val="324147"/>
                </a:solidFill>
              </a:rPr>
              <a:t>SQL Database in Fabric</a:t>
            </a:r>
          </a:p>
        </p:txBody>
      </p:sp>
      <p:pic>
        <p:nvPicPr>
          <p:cNvPr id="4" name="Picture 2" descr="Ok Boomer Meme">
            <a:extLst>
              <a:ext uri="{FF2B5EF4-FFF2-40B4-BE49-F238E27FC236}">
                <a16:creationId xmlns:a16="http://schemas.microsoft.com/office/drawing/2014/main" id="{02907937-878A-6A79-4E31-8DF3D5B1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60" y="1862144"/>
            <a:ext cx="5713758" cy="357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CD832A-D9AE-F021-4B11-40A95193CD6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</a:blip>
          <a:stretch>
            <a:fillRect/>
          </a:stretch>
        </p:blipFill>
        <p:spPr>
          <a:xfrm>
            <a:off x="1287167" y="1862143"/>
            <a:ext cx="3729544" cy="357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83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B8DFE-D7EE-7636-F0DF-EE30F58625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04104" cy="1064533"/>
          </a:xfrm>
        </p:spPr>
        <p:txBody>
          <a:bodyPr/>
          <a:lstStyle/>
          <a:p>
            <a:r>
              <a:rPr lang="en-US" dirty="0"/>
              <a:t>Installing Python Custom Runtimes for SQL Server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E560F0-E574-10EE-1453-3004CA690216}"/>
              </a:ext>
            </a:extLst>
          </p:cNvPr>
          <p:cNvSpPr txBox="1">
            <a:spLocks/>
          </p:cNvSpPr>
          <p:nvPr/>
        </p:nvSpPr>
        <p:spPr>
          <a:xfrm>
            <a:off x="646814" y="1477929"/>
            <a:ext cx="10856758" cy="205880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324147"/>
                </a:solidFill>
              </a:rPr>
              <a:t>You need to have at least SQL Server 2019 with at least CU3 installed</a:t>
            </a:r>
          </a:p>
          <a:p>
            <a:r>
              <a:rPr lang="en-US" sz="2400" dirty="0">
                <a:solidFill>
                  <a:srgbClr val="324147"/>
                </a:solidFill>
              </a:rPr>
              <a:t>Install only the </a:t>
            </a:r>
            <a:r>
              <a:rPr lang="en-US" sz="2400" i="1" dirty="0">
                <a:solidFill>
                  <a:srgbClr val="324147"/>
                </a:solidFill>
              </a:rPr>
              <a:t>Machine Learning Services and Language Extensions</a:t>
            </a:r>
            <a:r>
              <a:rPr lang="en-US" sz="2400" dirty="0">
                <a:solidFill>
                  <a:srgbClr val="324147"/>
                </a:solidFill>
              </a:rPr>
              <a:t> feature from the Setup</a:t>
            </a:r>
          </a:p>
          <a:p>
            <a:r>
              <a:rPr lang="en-US" sz="2400" dirty="0">
                <a:solidFill>
                  <a:srgbClr val="324147"/>
                </a:solidFill>
              </a:rPr>
              <a:t>To choose a Python (or R) version to install, check which one is supported by the latest Language Extension releases (</a:t>
            </a:r>
            <a:r>
              <a:rPr lang="en-US" sz="2000" dirty="0">
                <a:solidFill>
                  <a:srgbClr val="32414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https://github.com/microsoft/sql-server-language-extensions/releases</a:t>
            </a:r>
            <a:r>
              <a:rPr lang="en-US" sz="2400" dirty="0">
                <a:solidFill>
                  <a:srgbClr val="324147"/>
                </a:solidFill>
              </a:rPr>
              <a:t>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6209D-1CF5-F53F-88B1-EDBD608D66E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1467"/>
          <a:stretch/>
        </p:blipFill>
        <p:spPr>
          <a:xfrm>
            <a:off x="1107732" y="3704897"/>
            <a:ext cx="3990564" cy="21383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191683-00FA-161D-57BC-9EFFDDB7D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43" y="3429000"/>
            <a:ext cx="5226225" cy="2854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830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7EC14-4908-5D43-782F-C97184494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Installing Python Custom Runtimes for SQL Server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F75E6A-A80A-15B7-3955-7EF6FB68F8A4}"/>
              </a:ext>
            </a:extLst>
          </p:cNvPr>
          <p:cNvSpPr txBox="1">
            <a:spLocks/>
          </p:cNvSpPr>
          <p:nvPr/>
        </p:nvSpPr>
        <p:spPr>
          <a:xfrm>
            <a:off x="679471" y="1837157"/>
            <a:ext cx="9783726" cy="368077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solidFill>
                  <a:srgbClr val="324147"/>
                </a:solidFill>
              </a:rPr>
              <a:t>The latest Python 3.10 release is 3.10.15 (</a:t>
            </a:r>
            <a:r>
              <a:rPr lang="en-US" sz="2000" dirty="0">
                <a:solidFill>
                  <a:srgbClr val="324147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</a:t>
            </a:r>
            <a:r>
              <a:rPr lang="en-US" sz="2400" dirty="0">
                <a:solidFill>
                  <a:srgbClr val="324147"/>
                </a:solidFill>
              </a:rPr>
              <a:t>)</a:t>
            </a:r>
          </a:p>
          <a:p>
            <a:r>
              <a:rPr lang="en-US" sz="2400" dirty="0">
                <a:solidFill>
                  <a:srgbClr val="324147"/>
                </a:solidFill>
              </a:rPr>
              <a:t>Unfortunately, only release 3.10.11 provides Windows installers (</a:t>
            </a:r>
            <a:r>
              <a:rPr lang="en-US" sz="2000" dirty="0">
                <a:solidFill>
                  <a:srgbClr val="32414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https://www.python.org/downloads/release/python-31011/</a:t>
            </a:r>
            <a:r>
              <a:rPr lang="en-US" sz="2400" dirty="0">
                <a:solidFill>
                  <a:srgbClr val="324147"/>
                </a:solidFill>
              </a:rPr>
              <a:t>)</a:t>
            </a:r>
          </a:p>
          <a:p>
            <a:r>
              <a:rPr lang="en-US" sz="2400" dirty="0">
                <a:solidFill>
                  <a:srgbClr val="324147"/>
                </a:solidFill>
              </a:rPr>
              <a:t>During the Python installation, be sure to: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Check “Add python.exe to PATH”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Check “For all users (requires admin privileges)”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Uncheck “Download debugging symbols”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Uncheck “Download debug binaries”</a:t>
            </a:r>
          </a:p>
          <a:p>
            <a:endParaRPr lang="en-US" sz="2400" dirty="0">
              <a:solidFill>
                <a:srgbClr val="3241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0010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7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C31EF4-7330-B223-D868-1A9521D1A1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88A26-6ABF-1A29-A8AB-0992C2EE43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Configuring the SQL Server Language Extensions 2/3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7212E8-424C-C5FB-3BB7-53E2B18C1F1F}"/>
              </a:ext>
            </a:extLst>
          </p:cNvPr>
          <p:cNvSpPr txBox="1">
            <a:spLocks/>
          </p:cNvSpPr>
          <p:nvPr/>
        </p:nvSpPr>
        <p:spPr>
          <a:xfrm>
            <a:off x="537581" y="1177290"/>
            <a:ext cx="11176198" cy="37783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472C4"/>
                </a:solidFill>
              </a:rPr>
              <a:t>Steps to follow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324147"/>
                </a:solidFill>
              </a:rPr>
              <a:t>The Language Extension file you need to download from GitHub is </a:t>
            </a:r>
            <a:r>
              <a:rPr lang="en-US" sz="1600" i="1" dirty="0">
                <a:solidFill>
                  <a:srgbClr val="324147"/>
                </a:solidFill>
              </a:rPr>
              <a:t>python-lang-extension-windows-release.zip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324147"/>
                </a:solidFill>
              </a:rPr>
              <a:t>Make sure you save these files in a folder that SQL Server has access to (e.g. </a:t>
            </a:r>
            <a:r>
              <a:rPr lang="en-US" sz="1600" i="1" dirty="0">
                <a:solidFill>
                  <a:srgbClr val="324147"/>
                </a:solidFill>
              </a:rPr>
              <a:t>C:\LanguageExtensions</a:t>
            </a:r>
            <a:r>
              <a:rPr lang="en-US" sz="1600" dirty="0">
                <a:solidFill>
                  <a:srgbClr val="324147"/>
                </a:solidFill>
              </a:rPr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1600" dirty="0">
                <a:solidFill>
                  <a:srgbClr val="324147"/>
                </a:solidFill>
              </a:rPr>
              <a:t>Register the external Language Extension in your selected database from the specified file paths giving it a specific name (e.g. </a:t>
            </a:r>
            <a:r>
              <a:rPr lang="en-US" sz="1600" i="1" dirty="0">
                <a:solidFill>
                  <a:srgbClr val="324147"/>
                </a:solidFill>
              </a:rPr>
              <a:t>py310</a:t>
            </a:r>
            <a:r>
              <a:rPr lang="en-US" sz="1600" dirty="0">
                <a:solidFill>
                  <a:srgbClr val="324147"/>
                </a:solidFill>
              </a:rPr>
              <a:t>, case sensitive):</a:t>
            </a:r>
          </a:p>
          <a:p>
            <a:pPr marL="0" indent="0">
              <a:buNone/>
            </a:pPr>
            <a:endParaRPr lang="en-US" sz="600" dirty="0">
              <a:solidFill>
                <a:srgbClr val="324147"/>
              </a:solidFill>
            </a:endParaRPr>
          </a:p>
          <a:p>
            <a:pPr marL="457200" lvl="1"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USE &lt;your-database&gt;</a:t>
            </a:r>
            <a:b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GO</a:t>
            </a:r>
          </a:p>
          <a:p>
            <a:pPr marL="457200" lvl="1" indent="0">
              <a:buNone/>
            </a:pPr>
            <a:b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</a:b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CREATE EXTERNAL LANGUAGE [py310]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FROM (CONTENT = N'C:\</a:t>
            </a:r>
            <a:r>
              <a:rPr lang="en-US" sz="1400" dirty="0" err="1">
                <a:solidFill>
                  <a:srgbClr val="324147"/>
                </a:solidFill>
                <a:latin typeface="Consolas" panose="020B0609020204030204" pitchFamily="49" charset="0"/>
              </a:rPr>
              <a:t>LanguageExtensions</a:t>
            </a: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\python-lang-extension-windows-release.zip', 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    FILE_NAME = 'pythonextension.dll', 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    ENVIRONMENT_VARIABLES = N'{"PYTHONHOME": "C:\\Program Files\\Python310"}');</a:t>
            </a:r>
          </a:p>
          <a:p>
            <a:pPr marL="457200" lvl="1"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GO</a:t>
            </a:r>
            <a:endParaRPr lang="en-US" sz="2400" dirty="0">
              <a:solidFill>
                <a:srgbClr val="324147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59FBA7-742F-93DC-BDCC-C74763B36208}"/>
              </a:ext>
            </a:extLst>
          </p:cNvPr>
          <p:cNvSpPr/>
          <p:nvPr/>
        </p:nvSpPr>
        <p:spPr>
          <a:xfrm>
            <a:off x="537583" y="5087121"/>
            <a:ext cx="10923948" cy="1106113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343A40"/>
                </a:solidFill>
              </a:rPr>
              <a:t>The CREATE EXTERNAL LANGUAGE statement creates an external language specifically in the database on which the query is executed. If you need the ability to run Python and R scripts on a different database, you must run CREATE EXTERNAL LANGUAGE queries on that database too</a:t>
            </a:r>
          </a:p>
        </p:txBody>
      </p:sp>
    </p:spTree>
    <p:extLst>
      <p:ext uri="{BB962C8B-B14F-4D97-AF65-F5344CB8AC3E}">
        <p14:creationId xmlns:p14="http://schemas.microsoft.com/office/powerpoint/2010/main" val="3770564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B93107-2FC1-2250-8895-73C507791C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6FBEB8-9DA2-8FF6-9CB4-BD94B15E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Configuring the SQL Server Language Extensions 3/3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EBF71-ECBA-BE7D-70EB-6C7156BB3D80}"/>
              </a:ext>
            </a:extLst>
          </p:cNvPr>
          <p:cNvSpPr txBox="1">
            <a:spLocks/>
          </p:cNvSpPr>
          <p:nvPr/>
        </p:nvSpPr>
        <p:spPr>
          <a:xfrm>
            <a:off x="537581" y="1196026"/>
            <a:ext cx="11176198" cy="323934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472C4"/>
                </a:solidFill>
              </a:rPr>
              <a:t>Steps to follow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24147"/>
                </a:solidFill>
              </a:rPr>
              <a:t>You need to enable external scripts in your instance with this script:</a:t>
            </a:r>
          </a:p>
          <a:p>
            <a:pPr marL="457200" lvl="1" indent="0">
              <a:buNone/>
            </a:pPr>
            <a:endParaRPr lang="en-US" sz="800" i="1" dirty="0">
              <a:solidFill>
                <a:srgbClr val="324147"/>
              </a:solidFill>
            </a:endParaRPr>
          </a:p>
          <a:p>
            <a:pPr marL="457200" lvl="1" indent="0">
              <a:buNone/>
            </a:pPr>
            <a:r>
              <a:rPr lang="en-US" dirty="0" err="1">
                <a:solidFill>
                  <a:srgbClr val="324147"/>
                </a:solidFill>
                <a:latin typeface="Consolas" panose="020B0609020204030204" pitchFamily="49" charset="0"/>
              </a:rPr>
              <a:t>sp_configure</a:t>
            </a:r>
            <a:r>
              <a:rPr lang="en-US" dirty="0">
                <a:solidFill>
                  <a:srgbClr val="324147"/>
                </a:solidFill>
                <a:latin typeface="Consolas" panose="020B0609020204030204" pitchFamily="49" charset="0"/>
              </a:rPr>
              <a:t> 'external scripts enabled', 1; </a:t>
            </a:r>
          </a:p>
          <a:p>
            <a:pPr marL="457200" lvl="1" indent="0">
              <a:buNone/>
            </a:pPr>
            <a:r>
              <a:rPr lang="en-US" dirty="0">
                <a:solidFill>
                  <a:srgbClr val="324147"/>
                </a:solidFill>
                <a:latin typeface="Consolas" panose="020B0609020204030204" pitchFamily="49" charset="0"/>
              </a:rPr>
              <a:t>RECONFIGURE WITH OVERRIDE;</a:t>
            </a:r>
          </a:p>
          <a:p>
            <a:pPr marL="457200" lvl="1" indent="0">
              <a:buNone/>
            </a:pPr>
            <a:endParaRPr lang="en-US" dirty="0">
              <a:solidFill>
                <a:srgbClr val="324147"/>
              </a:solidFill>
              <a:latin typeface="Consolas" panose="020B0609020204030204" pitchFamily="49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324147"/>
                </a:solidFill>
              </a:rPr>
              <a:t>Check if the external language has been created correctly using the </a:t>
            </a:r>
            <a:r>
              <a:rPr lang="en-US" sz="2000" i="1" dirty="0" err="1">
                <a:solidFill>
                  <a:srgbClr val="324147"/>
                </a:solidFill>
              </a:rPr>
              <a:t>sys.external_languages</a:t>
            </a:r>
            <a:r>
              <a:rPr lang="en-US" sz="2000" dirty="0">
                <a:solidFill>
                  <a:srgbClr val="324147"/>
                </a:solidFill>
              </a:rPr>
              <a:t> catalog view:</a:t>
            </a:r>
          </a:p>
          <a:p>
            <a:pPr marL="457200" lvl="1" indent="0">
              <a:buNone/>
            </a:pPr>
            <a:endParaRPr lang="en-US" sz="1800" dirty="0">
              <a:solidFill>
                <a:srgbClr val="324147"/>
              </a:solidFill>
            </a:endParaRPr>
          </a:p>
          <a:p>
            <a:pPr marL="457200" lvl="1" indent="0">
              <a:buNone/>
            </a:pPr>
            <a:r>
              <a:rPr lang="en-US" sz="1800" dirty="0">
                <a:solidFill>
                  <a:srgbClr val="324147"/>
                </a:solidFill>
                <a:latin typeface="Consolas" panose="020B0609020204030204" pitchFamily="49" charset="0"/>
              </a:rPr>
              <a:t>SELECT * FROM </a:t>
            </a:r>
            <a:r>
              <a:rPr lang="en-US" sz="1800" dirty="0" err="1">
                <a:solidFill>
                  <a:srgbClr val="324147"/>
                </a:solidFill>
                <a:latin typeface="Consolas" panose="020B0609020204030204" pitchFamily="49" charset="0"/>
              </a:rPr>
              <a:t>sys.external_languages</a:t>
            </a:r>
            <a:r>
              <a:rPr lang="en-US" sz="1800" dirty="0">
                <a:solidFill>
                  <a:srgbClr val="324147"/>
                </a:solidFill>
                <a:latin typeface="Consolas" panose="020B0609020204030204" pitchFamily="49" charset="0"/>
              </a:rPr>
              <a:t>;</a:t>
            </a:r>
            <a:endParaRPr lang="en-US" sz="2000" dirty="0">
              <a:solidFill>
                <a:srgbClr val="324147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406925-7054-0405-21DA-7533C4B4E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5317" y="4566859"/>
            <a:ext cx="6421366" cy="143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77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F98AD-199E-F7BD-1F41-4569E8B4FC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26CFD-F89B-BB58-961D-58A6CAE94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Your First Python Script from 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C7547-535A-F13A-09BF-E5ED762F26BB}"/>
              </a:ext>
            </a:extLst>
          </p:cNvPr>
          <p:cNvSpPr txBox="1">
            <a:spLocks/>
          </p:cNvSpPr>
          <p:nvPr/>
        </p:nvSpPr>
        <p:spPr>
          <a:xfrm>
            <a:off x="537581" y="1196026"/>
            <a:ext cx="11176198" cy="347582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4147"/>
                </a:solidFill>
              </a:rPr>
              <a:t>The tool in T-SQL to execute a script is the system-stored procedure </a:t>
            </a:r>
            <a:r>
              <a:rPr lang="en-US" dirty="0" err="1">
                <a:solidFill>
                  <a:srgbClr val="0093DD"/>
                </a:solidFill>
              </a:rPr>
              <a:t>sp_execute_external_script</a:t>
            </a:r>
            <a:endParaRPr lang="en-US" dirty="0">
              <a:solidFill>
                <a:srgbClr val="0093DD"/>
              </a:solidFill>
            </a:endParaRPr>
          </a:p>
          <a:p>
            <a:r>
              <a:rPr lang="en-US" dirty="0">
                <a:solidFill>
                  <a:srgbClr val="324147"/>
                </a:solidFill>
              </a:rPr>
              <a:t>Essential parameters</a:t>
            </a:r>
          </a:p>
          <a:p>
            <a:pPr lvl="1"/>
            <a:r>
              <a:rPr lang="en-US" dirty="0">
                <a:solidFill>
                  <a:srgbClr val="324147"/>
                </a:solidFill>
              </a:rPr>
              <a:t>External language identifier (e.g. </a:t>
            </a:r>
            <a:r>
              <a:rPr lang="en-US" i="1" dirty="0">
                <a:solidFill>
                  <a:srgbClr val="324147"/>
                </a:solidFill>
              </a:rPr>
              <a:t>py310</a:t>
            </a:r>
            <a:r>
              <a:rPr lang="en-US" dirty="0">
                <a:solidFill>
                  <a:srgbClr val="324147"/>
                </a:solidFill>
              </a:rPr>
              <a:t>)</a:t>
            </a:r>
          </a:p>
          <a:p>
            <a:pPr lvl="1"/>
            <a:r>
              <a:rPr lang="en-US" dirty="0">
                <a:solidFill>
                  <a:srgbClr val="324147"/>
                </a:solidFill>
              </a:rPr>
              <a:t>String of the script to execute</a:t>
            </a:r>
          </a:p>
          <a:p>
            <a:pPr marL="0" indent="0">
              <a:buNone/>
            </a:pPr>
            <a:endParaRPr lang="en-US" sz="800" dirty="0">
              <a:solidFill>
                <a:srgbClr val="324147"/>
              </a:solidFill>
              <a:latin typeface="Consolas" panose="020B0609020204030204" pitchFamily="49" charset="0"/>
            </a:endParaRPr>
          </a:p>
          <a:p>
            <a:pPr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EXEC </a:t>
            </a:r>
            <a:r>
              <a:rPr lang="en-US" sz="1400" b="1" dirty="0" err="1">
                <a:solidFill>
                  <a:srgbClr val="324147"/>
                </a:solidFill>
                <a:latin typeface="Consolas" panose="020B0609020204030204" pitchFamily="49" charset="0"/>
              </a:rPr>
              <a:t>sp_execute_external_script</a:t>
            </a: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 @language = N'py310',</a:t>
            </a:r>
          </a:p>
          <a:p>
            <a:pPr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@script=N'</a:t>
            </a:r>
          </a:p>
          <a:p>
            <a:pPr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import sys</a:t>
            </a:r>
          </a:p>
          <a:p>
            <a:pPr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print(</a:t>
            </a:r>
            <a:r>
              <a:rPr lang="en-US" sz="1400" dirty="0" err="1">
                <a:solidFill>
                  <a:srgbClr val="324147"/>
                </a:solidFill>
                <a:latin typeface="Consolas" panose="020B0609020204030204" pitchFamily="49" charset="0"/>
              </a:rPr>
              <a:t>sys.path</a:t>
            </a: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) </a:t>
            </a:r>
          </a:p>
          <a:p>
            <a:pPr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print(</a:t>
            </a:r>
            <a:r>
              <a:rPr lang="en-US" sz="1400" dirty="0" err="1">
                <a:solidFill>
                  <a:srgbClr val="324147"/>
                </a:solidFill>
                <a:latin typeface="Consolas" panose="020B0609020204030204" pitchFamily="49" charset="0"/>
              </a:rPr>
              <a:t>sys.version</a:t>
            </a: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) </a:t>
            </a:r>
          </a:p>
          <a:p>
            <a:pPr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print(</a:t>
            </a:r>
            <a:r>
              <a:rPr lang="en-US" sz="1400" dirty="0" err="1">
                <a:solidFill>
                  <a:srgbClr val="324147"/>
                </a:solidFill>
                <a:latin typeface="Consolas" panose="020B0609020204030204" pitchFamily="49" charset="0"/>
              </a:rPr>
              <a:t>sys.executable</a:t>
            </a: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)';</a:t>
            </a:r>
            <a:endParaRPr lang="en-US" sz="1600" dirty="0">
              <a:solidFill>
                <a:srgbClr val="324147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AE21C1-BA6F-2C47-F14F-1D7441CECB1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" b="43472"/>
          <a:stretch/>
        </p:blipFill>
        <p:spPr>
          <a:xfrm>
            <a:off x="1752802" y="4868570"/>
            <a:ext cx="8686396" cy="111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008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C1DE99A-8C14-BAA7-FFAD-DA5C283B45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98812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709404-CBB5-69BF-F9EF-03E23E501DEC}"/>
              </a:ext>
            </a:extLst>
          </p:cNvPr>
          <p:cNvSpPr>
            <a:spLocks noGrp="1"/>
          </p:cNvSpPr>
          <p:nvPr/>
        </p:nvSpPr>
        <p:spPr>
          <a:xfrm>
            <a:off x="838200" y="1377924"/>
            <a:ext cx="7991902" cy="45582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0093DD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Luca Zavarella</a:t>
            </a:r>
            <a:endParaRPr lang="en-US" sz="700" dirty="0">
              <a:solidFill>
                <a:srgbClr val="0093DD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700" dirty="0">
              <a:solidFill>
                <a:srgbClr val="343A4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Working in Business Intelligence with SQL Server since 2007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MVP for Artificial Intelligence &amp; Data Platform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Certified: Azure Data Scientist Associate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 of </a:t>
            </a:r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en-US" sz="20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Extending Power BI with Python and R, 2° Ed.</a:t>
            </a:r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Packt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Head of Data &amp; AI @ 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1834086" algn="l"/>
              </a:tabLst>
            </a:pP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Email: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luca.zavarella@icubed.it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834086" algn="l"/>
              </a:tabLst>
            </a:pP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Twitter: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@lucazav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834086" algn="l"/>
              </a:tabLst>
            </a:pP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LinkedIn: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https://it.linkedin.com/in/lucazavarella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834086" algn="l"/>
              </a:tabLst>
            </a:pPr>
            <a:r>
              <a:rPr lang="en-US" sz="20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Blog: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https://lucazavarella.medium.com</a:t>
            </a:r>
            <a:endParaRPr lang="en-US" sz="20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02CA5-0BC4-B247-FF04-46E4722CF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43" y="1349178"/>
            <a:ext cx="1837941" cy="196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EA33F-8F9E-B316-D0C4-AF5D9775A3FB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972484" y="3657044"/>
            <a:ext cx="1837457" cy="2270878"/>
          </a:xfrm>
          <a:prstGeom prst="rect">
            <a:avLst/>
          </a:prstGeom>
        </p:spPr>
      </p:pic>
      <p:pic>
        <p:nvPicPr>
          <p:cNvPr id="2" name="Picture 2" descr="iCubed | Servizi di consulenza e formazione IT di alta qualità per aziende  di medie e grandi dimensioni">
            <a:extLst>
              <a:ext uri="{FF2B5EF4-FFF2-40B4-BE49-F238E27FC236}">
                <a16:creationId xmlns:a16="http://schemas.microsoft.com/office/drawing/2014/main" id="{141FFC01-B142-A1BD-A951-ACE4164F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8649" y="3657043"/>
            <a:ext cx="1123547" cy="320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324DB-109A-8EA4-DC5C-AFCAA98B51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closer look at </a:t>
            </a:r>
            <a:r>
              <a:rPr lang="en-US" dirty="0" err="1"/>
              <a:t>sp_execute_external_script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767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B4AED-168C-8B6F-092D-B5472E3139C8}"/>
              </a:ext>
            </a:extLst>
          </p:cNvPr>
          <p:cNvSpPr txBox="1"/>
          <p:nvPr/>
        </p:nvSpPr>
        <p:spPr>
          <a:xfrm>
            <a:off x="6915695" y="2911857"/>
            <a:ext cx="4950484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Understanding Input and Output parameters of </a:t>
            </a:r>
            <a:r>
              <a:rPr lang="en-US" sz="2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sp_execute_external_script</a:t>
            </a:r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en-US" sz="2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5D1620-3C23-3171-F2CA-5EDA9ED953E2}"/>
              </a:ext>
            </a:extLst>
          </p:cNvPr>
          <p:cNvSpPr/>
          <p:nvPr/>
        </p:nvSpPr>
        <p:spPr>
          <a:xfrm>
            <a:off x="2113596" y="3017337"/>
            <a:ext cx="362370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238745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DC5F99-1372-42A7-F6BC-CAAF79076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202AF-5CDF-3F59-4726-3FA9D9C7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dirty="0"/>
              <a:t>Implementing the predictive backend</a:t>
            </a:r>
          </a:p>
        </p:txBody>
      </p:sp>
    </p:spTree>
    <p:extLst>
      <p:ext uri="{BB962C8B-B14F-4D97-AF65-F5344CB8AC3E}">
        <p14:creationId xmlns:p14="http://schemas.microsoft.com/office/powerpoint/2010/main" val="204374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90D533-07FC-4E6A-E439-31C4B9AD2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F28997-5779-DF74-DC9C-570B49409D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Using FLAML AutoML Model in SQL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0217B6-A80C-715D-1EA9-01B42F69046C}"/>
              </a:ext>
            </a:extLst>
          </p:cNvPr>
          <p:cNvSpPr txBox="1">
            <a:spLocks/>
          </p:cNvSpPr>
          <p:nvPr/>
        </p:nvSpPr>
        <p:spPr>
          <a:xfrm>
            <a:off x="558602" y="1316894"/>
            <a:ext cx="11176198" cy="44164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rgbClr val="4472C4"/>
                </a:solidFill>
              </a:rPr>
              <a:t>Simplified ML Model Creation by Analysts (out-of-scope)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FLAML AutoML makes it easy to create machine learning models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Models can be serialized and saved in pickle format for reuse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4472C4"/>
                </a:solidFill>
              </a:rPr>
              <a:t>Set Up Model for SQL Server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Place the pickle model in a folder accessible by SQL Server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Save the model in binary format within a database table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4472C4"/>
                </a:solidFill>
              </a:rPr>
              <a:t>Prediction Integration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Use the model for predictions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Return predicted labels and probabilities based on input parameters</a:t>
            </a:r>
          </a:p>
          <a:p>
            <a:pPr lvl="1"/>
            <a:r>
              <a:rPr lang="en-US" sz="2000" dirty="0">
                <a:solidFill>
                  <a:srgbClr val="324147"/>
                </a:solidFill>
              </a:rPr>
              <a:t>All into a stored procedure</a:t>
            </a:r>
          </a:p>
        </p:txBody>
      </p:sp>
    </p:spTree>
    <p:extLst>
      <p:ext uri="{BB962C8B-B14F-4D97-AF65-F5344CB8AC3E}">
        <p14:creationId xmlns:p14="http://schemas.microsoft.com/office/powerpoint/2010/main" val="2524010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FED2C-9F8E-7E87-C100-C6891D1E51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5248C80-DE43-0F47-4FD3-E37E674B1911}"/>
              </a:ext>
            </a:extLst>
          </p:cNvPr>
          <p:cNvSpPr txBox="1"/>
          <p:nvPr/>
        </p:nvSpPr>
        <p:spPr>
          <a:xfrm>
            <a:off x="6905185" y="3094281"/>
            <a:ext cx="49504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Implementing the predictive backend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7923B95-EDDE-A535-F929-01ADC2067AEF}"/>
              </a:ext>
            </a:extLst>
          </p:cNvPr>
          <p:cNvSpPr/>
          <p:nvPr/>
        </p:nvSpPr>
        <p:spPr>
          <a:xfrm>
            <a:off x="2113596" y="3017337"/>
            <a:ext cx="362370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 2</a:t>
            </a:r>
          </a:p>
        </p:txBody>
      </p:sp>
    </p:spTree>
    <p:extLst>
      <p:ext uri="{BB962C8B-B14F-4D97-AF65-F5344CB8AC3E}">
        <p14:creationId xmlns:p14="http://schemas.microsoft.com/office/powerpoint/2010/main" val="4092151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07DB75-DF03-CF59-A8A8-017C2EB52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2A6045-F884-81AA-A585-210918CE5C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490" y="2256079"/>
            <a:ext cx="984030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Let’s Use SQL Server External Languages with Power BI</a:t>
            </a:r>
          </a:p>
        </p:txBody>
      </p:sp>
    </p:spTree>
    <p:extLst>
      <p:ext uri="{BB962C8B-B14F-4D97-AF65-F5344CB8AC3E}">
        <p14:creationId xmlns:p14="http://schemas.microsoft.com/office/powerpoint/2010/main" val="1926574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5468B0-CAAA-D104-403E-99C316D23E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F8774E-EE70-BCB1-D0CB-E08902E81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Why the Need of External Languages with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AAE6-9B26-C5C7-EDAA-F5B876010702}"/>
              </a:ext>
            </a:extLst>
          </p:cNvPr>
          <p:cNvSpPr txBox="1">
            <a:spLocks/>
          </p:cNvSpPr>
          <p:nvPr/>
        </p:nvSpPr>
        <p:spPr>
          <a:xfrm>
            <a:off x="558602" y="1316894"/>
            <a:ext cx="11176198" cy="44164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4472C4"/>
                </a:solidFill>
              </a:rPr>
              <a:t>Enterprise Architecture Constraints</a:t>
            </a:r>
          </a:p>
          <a:p>
            <a:pPr lvl="1"/>
            <a:r>
              <a:rPr lang="en-US" sz="1800" dirty="0">
                <a:solidFill>
                  <a:srgbClr val="324147"/>
                </a:solidFill>
              </a:rPr>
              <a:t>Power BI’s Personal Gateway mode for built-in Python and R is unsuitable for enterprise-level, multi-user environments</a:t>
            </a:r>
          </a:p>
          <a:p>
            <a:r>
              <a:rPr lang="en-US" sz="2000" dirty="0">
                <a:solidFill>
                  <a:srgbClr val="4472C4"/>
                </a:solidFill>
              </a:rPr>
              <a:t>Privacy and Security Challenges</a:t>
            </a:r>
          </a:p>
          <a:p>
            <a:pPr lvl="1"/>
            <a:r>
              <a:rPr lang="en-US" sz="1800" dirty="0">
                <a:solidFill>
                  <a:srgbClr val="324147"/>
                </a:solidFill>
              </a:rPr>
              <a:t>Public privacy levels in Power BI can expose sensitive data when combining data sources</a:t>
            </a:r>
          </a:p>
          <a:p>
            <a:r>
              <a:rPr lang="en-US" sz="2000" dirty="0">
                <a:solidFill>
                  <a:srgbClr val="4472C4"/>
                </a:solidFill>
              </a:rPr>
              <a:t>Processing Large SQL Server Datasets</a:t>
            </a:r>
          </a:p>
          <a:p>
            <a:pPr lvl="1"/>
            <a:r>
              <a:rPr lang="en-US" sz="1800" dirty="0">
                <a:solidFill>
                  <a:srgbClr val="324147"/>
                </a:solidFill>
              </a:rPr>
              <a:t>External languages leverage SQL Server's resources to handle large datasets securely and efficiently</a:t>
            </a:r>
          </a:p>
          <a:p>
            <a:r>
              <a:rPr lang="en-US" sz="2000" dirty="0">
                <a:solidFill>
                  <a:srgbClr val="4472C4"/>
                </a:solidFill>
              </a:rPr>
              <a:t>Missing Libraries in Power BI Service</a:t>
            </a:r>
          </a:p>
          <a:p>
            <a:pPr lvl="1"/>
            <a:r>
              <a:rPr lang="en-US" sz="1800" dirty="0">
                <a:solidFill>
                  <a:srgbClr val="324147"/>
                </a:solidFill>
              </a:rPr>
              <a:t>Overcomes the limited library support in Power BI by running scripts directly in SQL Server</a:t>
            </a:r>
          </a:p>
          <a:p>
            <a:r>
              <a:rPr lang="en-US" sz="2000" dirty="0">
                <a:solidFill>
                  <a:srgbClr val="4472C4"/>
                </a:solidFill>
              </a:rPr>
              <a:t>Key Benefit</a:t>
            </a:r>
          </a:p>
          <a:p>
            <a:pPr lvl="1"/>
            <a:r>
              <a:rPr lang="en-US" sz="1800" dirty="0">
                <a:solidFill>
                  <a:srgbClr val="324147"/>
                </a:solidFill>
              </a:rPr>
              <a:t>Keeps advanced analytics workflows scalable, secure, and integrated into the main data flow</a:t>
            </a:r>
          </a:p>
        </p:txBody>
      </p:sp>
    </p:spTree>
    <p:extLst>
      <p:ext uri="{BB962C8B-B14F-4D97-AF65-F5344CB8AC3E}">
        <p14:creationId xmlns:p14="http://schemas.microsoft.com/office/powerpoint/2010/main" val="64308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61B5E6-5FA4-AC22-1F25-CFFF546FD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2CA31-5EC5-029A-A1FA-727201242F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What We’ll Do in Power BI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22A1EF-DA69-EE69-E487-E53D32175E19}"/>
              </a:ext>
            </a:extLst>
          </p:cNvPr>
          <p:cNvSpPr txBox="1">
            <a:spLocks/>
          </p:cNvSpPr>
          <p:nvPr/>
        </p:nvSpPr>
        <p:spPr>
          <a:xfrm>
            <a:off x="558602" y="1316894"/>
            <a:ext cx="11176198" cy="44164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4472C4"/>
                </a:solidFill>
              </a:rPr>
              <a:t>Objective</a:t>
            </a:r>
          </a:p>
          <a:p>
            <a:pPr lvl="1"/>
            <a:r>
              <a:rPr lang="en-US" sz="1800" dirty="0">
                <a:solidFill>
                  <a:srgbClr val="324147"/>
                </a:solidFill>
              </a:rPr>
              <a:t>Enable real-time prediction updates in Power BI using the Titanic Survival model without refreshing the dataset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4472C4"/>
                </a:solidFill>
              </a:rPr>
              <a:t>Solution Overview</a:t>
            </a:r>
          </a:p>
          <a:p>
            <a:pPr lvl="1"/>
            <a:r>
              <a:rPr lang="en-US" sz="1800" dirty="0">
                <a:solidFill>
                  <a:srgbClr val="324147"/>
                </a:solidFill>
              </a:rPr>
              <a:t>Use DirectQuery mode to query SQL Server in real-time</a:t>
            </a:r>
          </a:p>
          <a:p>
            <a:pPr lvl="1"/>
            <a:r>
              <a:rPr lang="en-US" sz="1800" dirty="0">
                <a:solidFill>
                  <a:srgbClr val="324147"/>
                </a:solidFill>
              </a:rPr>
              <a:t>SQL Server runs the model scoring script and enriches data dynamically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4472C4"/>
                </a:solidFill>
              </a:rPr>
              <a:t>Key Implementation Steps</a:t>
            </a:r>
          </a:p>
          <a:p>
            <a:pPr lvl="1"/>
            <a:r>
              <a:rPr lang="en-US" sz="1800" dirty="0">
                <a:solidFill>
                  <a:srgbClr val="324147"/>
                </a:solidFill>
              </a:rPr>
              <a:t>Call </a:t>
            </a:r>
            <a:r>
              <a:rPr lang="en-US" sz="2000" dirty="0" err="1">
                <a:solidFill>
                  <a:srgbClr val="324147"/>
                </a:solidFill>
                <a:latin typeface="Consolas" panose="020B0609020204030204" pitchFamily="49" charset="0"/>
              </a:rPr>
              <a:t>sp_execute_external_script</a:t>
            </a:r>
            <a:r>
              <a:rPr lang="en-US" dirty="0">
                <a:solidFill>
                  <a:srgbClr val="324147"/>
                </a:solidFill>
              </a:rPr>
              <a:t> </a:t>
            </a:r>
            <a:r>
              <a:rPr lang="en-US" sz="1800" dirty="0">
                <a:solidFill>
                  <a:srgbClr val="324147"/>
                </a:solidFill>
              </a:rPr>
              <a:t>within a stored procedure</a:t>
            </a:r>
          </a:p>
          <a:p>
            <a:pPr lvl="1"/>
            <a:r>
              <a:rPr lang="en-US" sz="1800" dirty="0">
                <a:solidFill>
                  <a:srgbClr val="324147"/>
                </a:solidFill>
              </a:rPr>
              <a:t>Use stored procedures for data enrichment in Power BI</a:t>
            </a:r>
          </a:p>
        </p:txBody>
      </p:sp>
    </p:spTree>
    <p:extLst>
      <p:ext uri="{BB962C8B-B14F-4D97-AF65-F5344CB8AC3E}">
        <p14:creationId xmlns:p14="http://schemas.microsoft.com/office/powerpoint/2010/main" val="98607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66BF6-2F2C-FE64-88EA-DBF4EBAB3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9A64D-218C-4E88-7698-B16C15F782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Execute Stored Procedures in DirectQuery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3DB12-A071-AD5B-8FB2-CD76A3DA7F4D}"/>
              </a:ext>
            </a:extLst>
          </p:cNvPr>
          <p:cNvSpPr txBox="1">
            <a:spLocks/>
          </p:cNvSpPr>
          <p:nvPr/>
        </p:nvSpPr>
        <p:spPr>
          <a:xfrm>
            <a:off x="558602" y="1316894"/>
            <a:ext cx="8301619" cy="44164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4472C4"/>
                </a:solidFill>
              </a:rPr>
              <a:t>Here what I tried do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rgbClr val="324147"/>
                </a:solidFill>
              </a:rPr>
              <a:t>Enter an </a:t>
            </a:r>
            <a:r>
              <a:rPr lang="en-US" dirty="0">
                <a:solidFill>
                  <a:srgbClr val="324147"/>
                </a:solidFill>
                <a:latin typeface="Consolas" panose="020B0609020204030204" pitchFamily="49" charset="0"/>
              </a:rPr>
              <a:t>EXEC &lt;my-stored-procedure&gt;</a:t>
            </a:r>
            <a:r>
              <a:rPr lang="en-US" sz="2400" dirty="0">
                <a:solidFill>
                  <a:srgbClr val="324147"/>
                </a:solidFill>
                <a:latin typeface="Consolas" panose="020B0609020204030204" pitchFamily="49" charset="0"/>
              </a:rPr>
              <a:t> …</a:t>
            </a:r>
            <a:r>
              <a:rPr lang="en-US" sz="1800" dirty="0">
                <a:solidFill>
                  <a:srgbClr val="324147"/>
                </a:solidFill>
              </a:rPr>
              <a:t> statement in a DirectQuery SQL Server new Query in Power Query</a:t>
            </a:r>
          </a:p>
          <a:p>
            <a:pPr lvl="2"/>
            <a:r>
              <a:rPr lang="en-US" sz="1600" dirty="0">
                <a:solidFill>
                  <a:srgbClr val="324147"/>
                </a:solidFill>
              </a:rPr>
              <a:t>Once entered, all works fine, and you can see the data as output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1800" dirty="0">
                <a:solidFill>
                  <a:srgbClr val="324147"/>
                </a:solidFill>
              </a:rPr>
              <a:t>When you click </a:t>
            </a:r>
            <a:r>
              <a:rPr lang="en-US" sz="1800" i="1" dirty="0">
                <a:solidFill>
                  <a:srgbClr val="324147"/>
                </a:solidFill>
              </a:rPr>
              <a:t>Close &amp; Apply</a:t>
            </a:r>
            <a:r>
              <a:rPr lang="en-US" sz="1800" dirty="0">
                <a:solidFill>
                  <a:srgbClr val="324147"/>
                </a:solidFill>
              </a:rPr>
              <a:t>, you get the mysterious </a:t>
            </a:r>
            <a:r>
              <a:rPr lang="en-US" sz="1800" i="1" dirty="0">
                <a:solidFill>
                  <a:srgbClr val="324147"/>
                </a:solidFill>
              </a:rPr>
              <a:t>Incorrect syntax near the keyword ‘EXEC’</a:t>
            </a:r>
            <a:r>
              <a:rPr lang="en-US" sz="1800" dirty="0">
                <a:solidFill>
                  <a:srgbClr val="324147"/>
                </a:solidFill>
              </a:rPr>
              <a:t> error!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4472C4"/>
                </a:solidFill>
              </a:rPr>
              <a:t>What happens behind the scene?</a:t>
            </a:r>
          </a:p>
          <a:p>
            <a:pPr lvl="1"/>
            <a:r>
              <a:rPr lang="en-US" sz="1800" dirty="0">
                <a:solidFill>
                  <a:srgbClr val="324147"/>
                </a:solidFill>
              </a:rPr>
              <a:t>I used the SQL Server Profiler and I got this metadata validation query:</a:t>
            </a:r>
          </a:p>
          <a:p>
            <a:pPr marL="457200" lvl="1" indent="0">
              <a:buNone/>
            </a:pPr>
            <a:endParaRPr lang="en-US" sz="1000" dirty="0">
              <a:solidFill>
                <a:srgbClr val="324147"/>
              </a:solidFill>
            </a:endParaRPr>
          </a:p>
          <a:p>
            <a:pPr marL="690563" lvl="1" indent="0">
              <a:buNone/>
            </a:pPr>
            <a:r>
              <a:rPr lang="en-US" sz="1800" dirty="0">
                <a:solidFill>
                  <a:srgbClr val="324147"/>
                </a:solidFill>
                <a:latin typeface="Consolas" panose="020B0609020204030204" pitchFamily="49" charset="0"/>
              </a:rPr>
              <a:t>select * from (</a:t>
            </a:r>
          </a:p>
          <a:p>
            <a:pPr marL="690563" lvl="1" indent="0">
              <a:buNone/>
            </a:pPr>
            <a:r>
              <a:rPr lang="en-US" sz="1800" dirty="0">
                <a:solidFill>
                  <a:srgbClr val="324147"/>
                </a:solidFill>
                <a:latin typeface="Consolas" panose="020B0609020204030204" pitchFamily="49" charset="0"/>
              </a:rPr>
              <a:t>    EXEC &lt;my-stored-procedure&gt; … WITH RESULT SETS ((…))</a:t>
            </a:r>
          </a:p>
          <a:p>
            <a:pPr marL="690563" lvl="1" indent="0">
              <a:buNone/>
            </a:pPr>
            <a:r>
              <a:rPr lang="en-US" sz="1800" dirty="0">
                <a:solidFill>
                  <a:srgbClr val="324147"/>
                </a:solidFill>
                <a:latin typeface="Consolas" panose="020B0609020204030204" pitchFamily="49" charset="0"/>
              </a:rPr>
              <a:t>) </a:t>
            </a:r>
            <a:r>
              <a:rPr lang="en-US" sz="1800" dirty="0" err="1">
                <a:solidFill>
                  <a:srgbClr val="324147"/>
                </a:solidFill>
                <a:latin typeface="Consolas" panose="020B0609020204030204" pitchFamily="49" charset="0"/>
              </a:rPr>
              <a:t>SourceQuery</a:t>
            </a:r>
            <a:r>
              <a:rPr lang="en-US" sz="1800" dirty="0">
                <a:solidFill>
                  <a:srgbClr val="324147"/>
                </a:solidFill>
                <a:latin typeface="Consolas" panose="020B0609020204030204" pitchFamily="49" charset="0"/>
              </a:rPr>
              <a:t> where 1 = 2</a:t>
            </a:r>
            <a:endParaRPr lang="en-US" sz="2400" dirty="0">
              <a:solidFill>
                <a:srgbClr val="324147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2FB392-D025-7ED7-8DD5-CC1D39613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456" y="2433144"/>
            <a:ext cx="3380776" cy="2750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184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0DC645-840B-89F8-3C17-BF193FB5F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95BEBD-31B0-EAEA-5C07-1CC6B8F64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Converting an EXEC to SELECT ... FROM 1/2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FAF876-7541-D0BD-E1B4-B4A07DB5B071}"/>
              </a:ext>
            </a:extLst>
          </p:cNvPr>
          <p:cNvSpPr txBox="1">
            <a:spLocks/>
          </p:cNvSpPr>
          <p:nvPr/>
        </p:nvSpPr>
        <p:spPr>
          <a:xfrm>
            <a:off x="558602" y="1316894"/>
            <a:ext cx="11176198" cy="441649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>
                <a:solidFill>
                  <a:srgbClr val="324147"/>
                </a:solidFill>
              </a:rPr>
              <a:t>In SQL Server, external data can be retrieved using the </a:t>
            </a:r>
            <a:r>
              <a:rPr lang="en-US" sz="2000" dirty="0">
                <a:solidFill>
                  <a:srgbClr val="0093DD"/>
                </a:solidFill>
              </a:rPr>
              <a:t>OPENROWSET</a:t>
            </a:r>
            <a:r>
              <a:rPr lang="en-US" sz="2000" dirty="0">
                <a:solidFill>
                  <a:srgbClr val="324147"/>
                </a:solidFill>
              </a:rPr>
              <a:t> function with OLE DB providers:</a:t>
            </a:r>
          </a:p>
          <a:p>
            <a:pPr marL="627063" indent="0">
              <a:buNone/>
            </a:pPr>
            <a:br>
              <a:rPr lang="en-US" sz="300" dirty="0">
                <a:solidFill>
                  <a:srgbClr val="324147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SELECT *</a:t>
            </a:r>
          </a:p>
          <a:p>
            <a:pPr marL="627063" indent="0">
              <a:buNone/>
            </a:pP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FROM </a:t>
            </a:r>
            <a:r>
              <a:rPr lang="en-US" sz="1600" b="1" dirty="0">
                <a:solidFill>
                  <a:srgbClr val="324147"/>
                </a:solidFill>
                <a:latin typeface="Consolas" panose="020B0609020204030204" pitchFamily="49" charset="0"/>
              </a:rPr>
              <a:t>OPENROWSET</a:t>
            </a: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('SQLNCLI', 'server=.;</a:t>
            </a:r>
            <a:r>
              <a:rPr lang="en-US" sz="1600" dirty="0" err="1">
                <a:solidFill>
                  <a:srgbClr val="324147"/>
                </a:solidFill>
                <a:latin typeface="Consolas" panose="020B0609020204030204" pitchFamily="49" charset="0"/>
              </a:rPr>
              <a:t>Trusted_Connection</a:t>
            </a: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=yes;',</a:t>
            </a:r>
          </a:p>
          <a:p>
            <a:pPr marL="627063" indent="0">
              <a:buNone/>
            </a:pP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        'SELECT </a:t>
            </a:r>
            <a:r>
              <a:rPr lang="en-US" sz="1600" dirty="0" err="1">
                <a:solidFill>
                  <a:srgbClr val="324147"/>
                </a:solidFill>
                <a:latin typeface="Consolas" panose="020B0609020204030204" pitchFamily="49" charset="0"/>
              </a:rPr>
              <a:t>configuration_id</a:t>
            </a: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, name FROM </a:t>
            </a:r>
            <a:r>
              <a:rPr lang="en-US" sz="1600" dirty="0" err="1">
                <a:solidFill>
                  <a:srgbClr val="324147"/>
                </a:solidFill>
                <a:latin typeface="Consolas" panose="020B0609020204030204" pitchFamily="49" charset="0"/>
              </a:rPr>
              <a:t>sys.configurations</a:t>
            </a: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’)</a:t>
            </a:r>
          </a:p>
          <a:p>
            <a:endParaRPr lang="en-US" sz="300" dirty="0">
              <a:solidFill>
                <a:srgbClr val="324147"/>
              </a:solidFill>
            </a:endParaRPr>
          </a:p>
          <a:p>
            <a:r>
              <a:rPr lang="en-US" sz="2000" dirty="0">
                <a:solidFill>
                  <a:srgbClr val="324147"/>
                </a:solidFill>
              </a:rPr>
              <a:t>The </a:t>
            </a:r>
            <a:r>
              <a:rPr lang="en-US" sz="2000" dirty="0">
                <a:solidFill>
                  <a:srgbClr val="0093DD"/>
                </a:solidFill>
              </a:rPr>
              <a:t>SQLNCLI</a:t>
            </a:r>
            <a:r>
              <a:rPr lang="en-US" sz="2000" dirty="0">
                <a:solidFill>
                  <a:srgbClr val="324147"/>
                </a:solidFill>
              </a:rPr>
              <a:t> OLE DB provider for connecting to SQL Server is pre-installed with the SQL Server setup.</a:t>
            </a:r>
          </a:p>
          <a:p>
            <a:r>
              <a:rPr lang="en-US" sz="2000" dirty="0">
                <a:solidFill>
                  <a:srgbClr val="324147"/>
                </a:solidFill>
              </a:rPr>
              <a:t>The first time you run the above query, you get an error:</a:t>
            </a:r>
          </a:p>
          <a:p>
            <a:pPr marL="233363" indent="0">
              <a:buNone/>
            </a:pPr>
            <a:r>
              <a:rPr lang="en-US" i="1" dirty="0">
                <a:solidFill>
                  <a:srgbClr val="324147"/>
                </a:solidFill>
              </a:rPr>
              <a:t>Msg 15281, Level 16, State 1</a:t>
            </a:r>
          </a:p>
          <a:p>
            <a:pPr marL="233363" indent="0">
              <a:buNone/>
            </a:pPr>
            <a:r>
              <a:rPr lang="en-US" i="1" dirty="0">
                <a:solidFill>
                  <a:srgbClr val="324147"/>
                </a:solidFill>
              </a:rPr>
              <a:t>SQL Server blocked access to STATEMENT '</a:t>
            </a:r>
            <a:r>
              <a:rPr lang="en-US" i="1" dirty="0" err="1">
                <a:solidFill>
                  <a:srgbClr val="324147"/>
                </a:solidFill>
              </a:rPr>
              <a:t>OpenRowset</a:t>
            </a:r>
            <a:r>
              <a:rPr lang="en-US" i="1" dirty="0">
                <a:solidFill>
                  <a:srgbClr val="324147"/>
                </a:solidFill>
              </a:rPr>
              <a:t>/</a:t>
            </a:r>
            <a:r>
              <a:rPr lang="en-US" i="1" dirty="0" err="1">
                <a:solidFill>
                  <a:srgbClr val="324147"/>
                </a:solidFill>
              </a:rPr>
              <a:t>OpenDatasource</a:t>
            </a:r>
            <a:r>
              <a:rPr lang="en-US" i="1" dirty="0">
                <a:solidFill>
                  <a:srgbClr val="324147"/>
                </a:solidFill>
              </a:rPr>
              <a:t>' of component '</a:t>
            </a:r>
            <a:r>
              <a:rPr lang="en-US" b="1" i="1" dirty="0">
                <a:solidFill>
                  <a:srgbClr val="324147"/>
                </a:solidFill>
              </a:rPr>
              <a:t>Ad Hoc Distributed Queries</a:t>
            </a:r>
            <a:r>
              <a:rPr lang="en-US" i="1" dirty="0">
                <a:solidFill>
                  <a:srgbClr val="324147"/>
                </a:solidFill>
              </a:rPr>
              <a:t>' because this component is turned off as part of the security configuration for this server.</a:t>
            </a:r>
          </a:p>
        </p:txBody>
      </p:sp>
    </p:spTree>
    <p:extLst>
      <p:ext uri="{BB962C8B-B14F-4D97-AF65-F5344CB8AC3E}">
        <p14:creationId xmlns:p14="http://schemas.microsoft.com/office/powerpoint/2010/main" val="49868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6A551-0BBE-95A2-AD18-C72ACFC451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974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2F54B0-0AF8-62E0-8171-CB87B5C139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7E7EE-614B-351F-7273-3A7F5507EA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Converting an EXEC to SELECT ... FROM 2/2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74B886-A59E-8D67-67BC-70EDD17FE42E}"/>
              </a:ext>
            </a:extLst>
          </p:cNvPr>
          <p:cNvSpPr txBox="1">
            <a:spLocks/>
          </p:cNvSpPr>
          <p:nvPr/>
        </p:nvSpPr>
        <p:spPr>
          <a:xfrm>
            <a:off x="558602" y="1243323"/>
            <a:ext cx="7103439" cy="506814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4147"/>
                </a:solidFill>
              </a:rPr>
              <a:t>Ad Hoc Distributed Queries feature must be enabled:</a:t>
            </a:r>
          </a:p>
          <a:p>
            <a:pPr marL="574675"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-- To show advanced options</a:t>
            </a:r>
          </a:p>
          <a:p>
            <a:pPr marL="574675"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EXEC </a:t>
            </a:r>
            <a:r>
              <a:rPr lang="en-US" sz="1400" dirty="0" err="1">
                <a:solidFill>
                  <a:srgbClr val="324147"/>
                </a:solidFill>
                <a:latin typeface="Consolas" panose="020B0609020204030204" pitchFamily="49" charset="0"/>
              </a:rPr>
              <a:t>sp_configure</a:t>
            </a: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 'show advanced options', 1; </a:t>
            </a:r>
          </a:p>
          <a:p>
            <a:pPr marL="574675"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RECONFIGURE;</a:t>
            </a:r>
          </a:p>
          <a:p>
            <a:pPr marL="574675" indent="0">
              <a:buNone/>
            </a:pPr>
            <a:endParaRPr lang="en-US" sz="600" dirty="0">
              <a:solidFill>
                <a:srgbClr val="324147"/>
              </a:solidFill>
              <a:latin typeface="Consolas" panose="020B0609020204030204" pitchFamily="49" charset="0"/>
            </a:endParaRPr>
          </a:p>
          <a:p>
            <a:pPr marL="574675"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-- To enable Ad Hoc Distributed Queries</a:t>
            </a:r>
          </a:p>
          <a:p>
            <a:pPr marL="574675"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EXEC </a:t>
            </a:r>
            <a:r>
              <a:rPr lang="en-US" sz="1400" dirty="0" err="1">
                <a:solidFill>
                  <a:srgbClr val="324147"/>
                </a:solidFill>
                <a:latin typeface="Consolas" panose="020B0609020204030204" pitchFamily="49" charset="0"/>
              </a:rPr>
              <a:t>sp_configure</a:t>
            </a: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 'Ad Hoc Distributed Queries', 1; </a:t>
            </a:r>
          </a:p>
          <a:p>
            <a:pPr marL="574675" indent="0">
              <a:buNone/>
            </a:pPr>
            <a:r>
              <a:rPr lang="en-US" sz="1400" dirty="0">
                <a:solidFill>
                  <a:srgbClr val="324147"/>
                </a:solidFill>
                <a:latin typeface="Consolas" panose="020B0609020204030204" pitchFamily="49" charset="0"/>
              </a:rPr>
              <a:t>RECONFIGURE;</a:t>
            </a:r>
          </a:p>
          <a:p>
            <a:r>
              <a:rPr lang="en-US" dirty="0">
                <a:solidFill>
                  <a:srgbClr val="324147"/>
                </a:solidFill>
              </a:rPr>
              <a:t>Now the query </a:t>
            </a:r>
            <a:r>
              <a:rPr lang="en-US" dirty="0">
                <a:solidFill>
                  <a:srgbClr val="324147"/>
                </a:solidFill>
                <a:latin typeface="Consolas" panose="020B0609020204030204" pitchFamily="49" charset="0"/>
              </a:rPr>
              <a:t>“SELECT … FROM </a:t>
            </a:r>
            <a:r>
              <a:rPr lang="en-US" dirty="0" err="1">
                <a:solidFill>
                  <a:srgbClr val="324147"/>
                </a:solidFill>
                <a:latin typeface="Consolas" panose="020B0609020204030204" pitchFamily="49" charset="0"/>
              </a:rPr>
              <a:t>sys.configurations</a:t>
            </a:r>
            <a:r>
              <a:rPr lang="en-US" dirty="0">
                <a:solidFill>
                  <a:srgbClr val="324147"/>
                </a:solidFill>
                <a:latin typeface="Consolas" panose="020B0609020204030204" pitchFamily="49" charset="0"/>
              </a:rPr>
              <a:t>” </a:t>
            </a:r>
            <a:r>
              <a:rPr lang="en-US" dirty="0">
                <a:solidFill>
                  <a:srgbClr val="324147"/>
                </a:solidFill>
              </a:rPr>
              <a:t>works fine!</a:t>
            </a:r>
          </a:p>
          <a:p>
            <a:r>
              <a:rPr lang="en-US" dirty="0">
                <a:solidFill>
                  <a:srgbClr val="324147"/>
                </a:solidFill>
              </a:rPr>
              <a:t>But what if we try to run an EXEC query through the OPENROWSET?</a:t>
            </a:r>
          </a:p>
          <a:p>
            <a:pPr marL="574675" indent="0">
              <a:buNone/>
            </a:pP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SELECT *</a:t>
            </a:r>
          </a:p>
          <a:p>
            <a:pPr marL="574675" indent="0">
              <a:buNone/>
            </a:pP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FROM OPENROWSET('SQLNCLI', 'server=.;</a:t>
            </a:r>
            <a:r>
              <a:rPr lang="en-US" sz="1600" dirty="0" err="1">
                <a:solidFill>
                  <a:srgbClr val="324147"/>
                </a:solidFill>
                <a:latin typeface="Consolas" panose="020B0609020204030204" pitchFamily="49" charset="0"/>
              </a:rPr>
              <a:t>Trusted_Connection</a:t>
            </a: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=yes;',</a:t>
            </a:r>
          </a:p>
          <a:p>
            <a:pPr marL="574675" indent="0">
              <a:buNone/>
            </a:pP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                '</a:t>
            </a:r>
            <a:r>
              <a:rPr lang="en-US" sz="1600" b="1" dirty="0">
                <a:solidFill>
                  <a:srgbClr val="324147"/>
                </a:solidFill>
                <a:latin typeface="Consolas" panose="020B0609020204030204" pitchFamily="49" charset="0"/>
              </a:rPr>
              <a:t>EXEC</a:t>
            </a: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 [sys].[</a:t>
            </a:r>
            <a:r>
              <a:rPr lang="en-US" sz="1600" dirty="0" err="1">
                <a:solidFill>
                  <a:srgbClr val="324147"/>
                </a:solidFill>
                <a:latin typeface="Consolas" panose="020B0609020204030204" pitchFamily="49" charset="0"/>
              </a:rPr>
              <a:t>sp_databases</a:t>
            </a:r>
            <a:r>
              <a:rPr lang="en-US" sz="1600" dirty="0">
                <a:solidFill>
                  <a:srgbClr val="324147"/>
                </a:solidFill>
                <a:latin typeface="Consolas" panose="020B0609020204030204" pitchFamily="49" charset="0"/>
              </a:rPr>
              <a:t>]')</a:t>
            </a:r>
          </a:p>
          <a:p>
            <a:r>
              <a:rPr lang="en-US" dirty="0">
                <a:solidFill>
                  <a:srgbClr val="324147"/>
                </a:solidFill>
              </a:rPr>
              <a:t>It works too! </a:t>
            </a:r>
            <a:r>
              <a:rPr lang="en-US" dirty="0">
                <a:solidFill>
                  <a:srgbClr val="324147"/>
                </a:solidFill>
                <a:sym typeface="Wingdings" panose="05000000000000000000" pitchFamily="2" charset="2"/>
              </a:rPr>
              <a:t></a:t>
            </a:r>
            <a:endParaRPr lang="en-US" sz="1600" dirty="0">
              <a:solidFill>
                <a:srgbClr val="324147"/>
              </a:solidFill>
              <a:latin typeface="Consolas" panose="020B0609020204030204" pitchFamily="49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E08691-4BBA-261C-63E1-F49903ABE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2873" y="1381409"/>
            <a:ext cx="3869401" cy="204759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1810970-7D07-95C2-2A3B-DEA25B1A5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1234" y="4148906"/>
            <a:ext cx="4701883" cy="137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128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0EE863-F8E7-E193-A190-501C95676D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2CDBB-0CC0-15CB-18E9-05224E0126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3490" y="2256079"/>
            <a:ext cx="9840309" cy="1325563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Let’s Put it All Into Practice in Power BI</a:t>
            </a:r>
          </a:p>
        </p:txBody>
      </p:sp>
    </p:spTree>
    <p:extLst>
      <p:ext uri="{BB962C8B-B14F-4D97-AF65-F5344CB8AC3E}">
        <p14:creationId xmlns:p14="http://schemas.microsoft.com/office/powerpoint/2010/main" val="2997809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8440B-80CA-E6DB-8988-F7C4CF08B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02604-B486-0C78-5895-B90EE9578A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The Report Backbone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E34543-0362-7FA5-9012-1AFB99E56080}"/>
              </a:ext>
            </a:extLst>
          </p:cNvPr>
          <p:cNvSpPr txBox="1">
            <a:spLocks/>
          </p:cNvSpPr>
          <p:nvPr/>
        </p:nvSpPr>
        <p:spPr>
          <a:xfrm>
            <a:off x="7330965" y="2588646"/>
            <a:ext cx="4361793" cy="28294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4147"/>
                </a:solidFill>
              </a:rPr>
              <a:t>Each slider shows data from the respective table</a:t>
            </a:r>
          </a:p>
          <a:p>
            <a:r>
              <a:rPr lang="en-US" dirty="0">
                <a:solidFill>
                  <a:srgbClr val="324147"/>
                </a:solidFill>
              </a:rPr>
              <a:t>Each slider is related to a ML model parameter</a:t>
            </a:r>
          </a:p>
          <a:p>
            <a:r>
              <a:rPr lang="en-US" dirty="0">
                <a:solidFill>
                  <a:srgbClr val="324147"/>
                </a:solidFill>
              </a:rPr>
              <a:t>DirectQuery call to the stored procedure is done into Power Query, so you need Parameters to map sliders values to the stored procedure parameters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48AFC37-BA3F-33C1-92D7-FAA276D816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2" y="1334862"/>
            <a:ext cx="6219786" cy="480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45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A8B720-B1FF-4F7A-2979-B4C6F8D0E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345E7-EEAE-47E6-1D23-995A4F1ED7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Define Parameters in Power Query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15BCB-A0DE-4BF6-775E-B1EBE245DE92}"/>
              </a:ext>
            </a:extLst>
          </p:cNvPr>
          <p:cNvSpPr txBox="1">
            <a:spLocks/>
          </p:cNvSpPr>
          <p:nvPr/>
        </p:nvSpPr>
        <p:spPr>
          <a:xfrm>
            <a:off x="7336220" y="2667474"/>
            <a:ext cx="4361793" cy="28294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4147"/>
                </a:solidFill>
              </a:rPr>
              <a:t>Set the correct data type for each parameter according to the ones expected by the stored procedure</a:t>
            </a:r>
          </a:p>
          <a:p>
            <a:r>
              <a:rPr lang="en-US" dirty="0">
                <a:solidFill>
                  <a:srgbClr val="324147"/>
                </a:solidFill>
              </a:rPr>
              <a:t>You can leave 1 as Current Value for all of them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5B488F3-15C7-C47B-719D-3BF48F35C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50" y="1456272"/>
            <a:ext cx="5709657" cy="456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49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57A30-8D57-E0CC-F366-5A5D2A7A0C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1849D4-2B9A-B990-2BB5-DBF11720ED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Bind Parameters to Table Fields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59D6F-7652-56D8-1838-DB002BA68764}"/>
              </a:ext>
            </a:extLst>
          </p:cNvPr>
          <p:cNvSpPr txBox="1">
            <a:spLocks/>
          </p:cNvSpPr>
          <p:nvPr/>
        </p:nvSpPr>
        <p:spPr>
          <a:xfrm>
            <a:off x="7336220" y="2667474"/>
            <a:ext cx="4361793" cy="28294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324147"/>
                </a:solidFill>
              </a:rPr>
              <a:t>Go to Model View and select the numeric field to bind to a parameter</a:t>
            </a:r>
          </a:p>
          <a:p>
            <a:r>
              <a:rPr lang="en-US" dirty="0">
                <a:solidFill>
                  <a:srgbClr val="324147"/>
                </a:solidFill>
              </a:rPr>
              <a:t>In its Advanced properties set the Parameter name into the Bind to parameter combo box</a:t>
            </a:r>
          </a:p>
          <a:p>
            <a:r>
              <a:rPr lang="en-US" dirty="0">
                <a:solidFill>
                  <a:srgbClr val="324147"/>
                </a:solidFill>
              </a:rPr>
              <a:t>Select None for Summarize by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64842C-EB7E-5C8E-989D-C40DB26581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987" y="1510809"/>
            <a:ext cx="6000906" cy="440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396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E00FF-EBBA-DECC-9132-626AF0824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3CA4F-9B17-3D26-EA21-D6F7D3BE7C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611461" cy="1064533"/>
          </a:xfrm>
        </p:spPr>
        <p:txBody>
          <a:bodyPr/>
          <a:lstStyle/>
          <a:p>
            <a:r>
              <a:rPr lang="en-US" dirty="0"/>
              <a:t>Create the DirectQuery to SQL Server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91FC9-24A1-E4A7-1B8F-346DB5776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92" y="1279527"/>
            <a:ext cx="3338623" cy="509718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1FDF322-2BA6-2912-E64E-1FF896102F8A}"/>
              </a:ext>
            </a:extLst>
          </p:cNvPr>
          <p:cNvSpPr txBox="1">
            <a:spLocks/>
          </p:cNvSpPr>
          <p:nvPr/>
        </p:nvSpPr>
        <p:spPr>
          <a:xfrm>
            <a:off x="4181862" y="2014092"/>
            <a:ext cx="6875998" cy="43954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324147"/>
                </a:solidFill>
              </a:rPr>
              <a:t>SQL Statement with the trick and  fixed parameters: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3B7D260-B788-3E4A-E77C-A53ABDC18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7202" y="4672012"/>
            <a:ext cx="3748777" cy="1202845"/>
          </a:xfrm>
          <a:prstGeom prst="rect">
            <a:avLst/>
          </a:prstGeom>
        </p:spPr>
      </p:pic>
      <p:sp>
        <p:nvSpPr>
          <p:cNvPr id="8" name="Arrow: Down 7">
            <a:extLst>
              <a:ext uri="{FF2B5EF4-FFF2-40B4-BE49-F238E27FC236}">
                <a16:creationId xmlns:a16="http://schemas.microsoft.com/office/drawing/2014/main" id="{A7B3E901-90E8-F4FC-9891-D61678FBCAEB}"/>
              </a:ext>
            </a:extLst>
          </p:cNvPr>
          <p:cNvSpPr/>
          <p:nvPr/>
        </p:nvSpPr>
        <p:spPr>
          <a:xfrm>
            <a:off x="7369385" y="3854558"/>
            <a:ext cx="1304263" cy="532628"/>
          </a:xfrm>
          <a:prstGeom prst="downArrow">
            <a:avLst/>
          </a:prstGeom>
          <a:solidFill>
            <a:srgbClr val="0093DD"/>
          </a:solidFill>
          <a:ln>
            <a:solidFill>
              <a:srgbClr val="0093DD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21B7E0-71A2-4A26-70C0-3D2F5A0912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1862" y="2409876"/>
            <a:ext cx="7679311" cy="115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15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48329-1C89-2CF3-510B-D0C08F0F42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Use Parameters in SQL Statement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954BA8-55B5-E754-8885-657538A874FB}"/>
              </a:ext>
            </a:extLst>
          </p:cNvPr>
          <p:cNvSpPr txBox="1">
            <a:spLocks/>
          </p:cNvSpPr>
          <p:nvPr/>
        </p:nvSpPr>
        <p:spPr>
          <a:xfrm>
            <a:off x="2269301" y="1842710"/>
            <a:ext cx="7886561" cy="43954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324147"/>
                </a:solidFill>
              </a:rPr>
              <a:t>Replace constants with </a:t>
            </a:r>
            <a:r>
              <a:rPr lang="en-US" sz="2200" dirty="0" err="1">
                <a:solidFill>
                  <a:srgbClr val="324147"/>
                </a:solidFill>
                <a:latin typeface="Consolas" panose="020B0609020204030204" pitchFamily="49" charset="0"/>
              </a:rPr>
              <a:t>Text.From</a:t>
            </a:r>
            <a:r>
              <a:rPr lang="en-US" sz="2200" dirty="0">
                <a:solidFill>
                  <a:srgbClr val="324147"/>
                </a:solidFill>
                <a:latin typeface="Consolas" panose="020B0609020204030204" pitchFamily="49" charset="0"/>
              </a:rPr>
              <a:t>(…)</a:t>
            </a:r>
            <a:r>
              <a:rPr lang="en-US" sz="2400" dirty="0">
                <a:solidFill>
                  <a:srgbClr val="324147"/>
                </a:solidFill>
              </a:rPr>
              <a:t> in the M expression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CAE764-FA7B-F96C-896E-0226D0E77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9301" y="2594488"/>
            <a:ext cx="7653397" cy="307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9084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D089C-96F0-C9DB-7723-2541F2D72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Show the Prediction in a Card Visual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FD8130-2280-F43D-7C38-EC69E5BA5DA6}"/>
              </a:ext>
            </a:extLst>
          </p:cNvPr>
          <p:cNvSpPr txBox="1">
            <a:spLocks/>
          </p:cNvSpPr>
          <p:nvPr/>
        </p:nvSpPr>
        <p:spPr>
          <a:xfrm>
            <a:off x="1706150" y="1685296"/>
            <a:ext cx="8779697" cy="439549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324147"/>
                </a:solidFill>
              </a:rPr>
              <a:t>Create a new DAX measure to combine prediction and probabilities…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A36F88-1BEE-A104-A90E-101A31F3D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284" y="2109267"/>
            <a:ext cx="9571428" cy="81904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657E5EF-B742-0A1B-2997-39DCA4EE0C94}"/>
              </a:ext>
            </a:extLst>
          </p:cNvPr>
          <p:cNvSpPr txBox="1">
            <a:spLocks/>
          </p:cNvSpPr>
          <p:nvPr/>
        </p:nvSpPr>
        <p:spPr>
          <a:xfrm>
            <a:off x="1706150" y="3422562"/>
            <a:ext cx="8779697" cy="4395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rgbClr val="324147"/>
                </a:solidFill>
              </a:rPr>
              <a:t>... and show it in your Card!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9EB48C-CED6-11F8-FFBA-23B0054AE6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3174" y="3913363"/>
            <a:ext cx="4445648" cy="21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3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25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8D5BF9-39F8-8239-3F4B-EDBF403D55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5C7F6912-ECE0-6B64-2397-4F950ADE0C58}"/>
              </a:ext>
            </a:extLst>
          </p:cNvPr>
          <p:cNvSpPr txBox="1"/>
          <p:nvPr/>
        </p:nvSpPr>
        <p:spPr>
          <a:xfrm>
            <a:off x="6905185" y="3094281"/>
            <a:ext cx="49504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Let’s Play With the Power BI Predictive Report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389445C-35B8-DE48-F52F-F19C918661E9}"/>
              </a:ext>
            </a:extLst>
          </p:cNvPr>
          <p:cNvSpPr/>
          <p:nvPr/>
        </p:nvSpPr>
        <p:spPr>
          <a:xfrm>
            <a:off x="2113596" y="3017337"/>
            <a:ext cx="362370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 3</a:t>
            </a:r>
          </a:p>
        </p:txBody>
      </p:sp>
    </p:spTree>
    <p:extLst>
      <p:ext uri="{BB962C8B-B14F-4D97-AF65-F5344CB8AC3E}">
        <p14:creationId xmlns:p14="http://schemas.microsoft.com/office/powerpoint/2010/main" val="2970512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EE6FC-3E89-931E-3894-52C95501C3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more about these topics</a:t>
            </a:r>
          </a:p>
        </p:txBody>
      </p:sp>
      <p:pic>
        <p:nvPicPr>
          <p:cNvPr id="3" name="Content Placeholder 4">
            <a:extLst>
              <a:ext uri="{FF2B5EF4-FFF2-40B4-BE49-F238E27FC236}">
                <a16:creationId xmlns:a16="http://schemas.microsoft.com/office/drawing/2014/main" id="{6F120BEE-07E2-E3F5-914E-96C58CB07B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011553" y="1510858"/>
            <a:ext cx="3503359" cy="4372613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F41EE5A-E4E3-4867-B3D8-B631B9D9E333}"/>
              </a:ext>
            </a:extLst>
          </p:cNvPr>
          <p:cNvSpPr txBox="1">
            <a:spLocks/>
          </p:cNvSpPr>
          <p:nvPr/>
        </p:nvSpPr>
        <p:spPr>
          <a:xfrm>
            <a:off x="5677005" y="1510858"/>
            <a:ext cx="4532084" cy="4372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2400" kern="1200" dirty="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1pPr>
            <a:lvl2pPr marL="6858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2pPr>
            <a:lvl3pPr marL="11430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3pPr>
            <a:lvl4pPr marL="16002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en-US" sz="1600" kern="1200" dirty="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4pPr>
            <a:lvl5pPr marL="2057400" indent="-228600" algn="l" defTabSz="914400" rtl="0" eaLnBrk="0" fontAlgn="base" latinLnBrk="0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lang="it-IT" sz="1600" kern="1200" dirty="0">
                <a:solidFill>
                  <a:srgbClr val="7F7F7F"/>
                </a:solidFill>
                <a:latin typeface="Segoe UI" panose="020B0502040204020203" pitchFamily="34" charset="0"/>
                <a:ea typeface="+mn-ea"/>
                <a:cs typeface="Segoe UI" panose="020B0502040204020203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rgbClr val="324147"/>
                </a:solidFill>
              </a:rPr>
              <a:t>All steps shown in this session are detailed in my book!</a:t>
            </a:r>
          </a:p>
          <a:p>
            <a:pPr marL="0" indent="0">
              <a:buNone/>
            </a:pPr>
            <a:endParaRPr lang="en-US" dirty="0">
              <a:solidFill>
                <a:srgbClr val="324147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324147"/>
                </a:solidFill>
              </a:rPr>
              <a:t>Paperback &amp; Kindle</a:t>
            </a:r>
          </a:p>
          <a:p>
            <a:r>
              <a:rPr lang="en-US" sz="2000" dirty="0">
                <a:solidFill>
                  <a:srgbClr val="324147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Amazon.it</a:t>
            </a:r>
            <a:endParaRPr lang="en-US" sz="2000" dirty="0">
              <a:solidFill>
                <a:srgbClr val="324147"/>
              </a:solidFill>
            </a:endParaRPr>
          </a:p>
          <a:p>
            <a:r>
              <a:rPr lang="en-US" sz="2000" dirty="0">
                <a:solidFill>
                  <a:srgbClr val="324147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Amazon.com</a:t>
            </a:r>
            <a:endParaRPr lang="en-US" sz="2000" dirty="0">
              <a:solidFill>
                <a:srgbClr val="324147"/>
              </a:solidFill>
            </a:endParaRPr>
          </a:p>
          <a:p>
            <a:r>
              <a:rPr lang="en-US" sz="2000" dirty="0">
                <a:solidFill>
                  <a:srgbClr val="324147"/>
                </a:solidFill>
              </a:rPr>
              <a:t>Amazon.&lt;what-you-want&gt;</a:t>
            </a:r>
          </a:p>
          <a:p>
            <a:endParaRPr lang="en-US" dirty="0">
              <a:solidFill>
                <a:srgbClr val="324147"/>
              </a:solidFill>
            </a:endParaRPr>
          </a:p>
          <a:p>
            <a:pPr marL="0" indent="0">
              <a:buNone/>
            </a:pPr>
            <a:r>
              <a:rPr lang="en-US" dirty="0">
                <a:solidFill>
                  <a:srgbClr val="324147"/>
                </a:solidFill>
              </a:rPr>
              <a:t>PDF, EPUB, MOBI (DRM free)</a:t>
            </a:r>
          </a:p>
          <a:p>
            <a:r>
              <a:rPr lang="en-US" sz="2000" dirty="0">
                <a:solidFill>
                  <a:srgbClr val="324147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Packtpub.com</a:t>
            </a:r>
            <a:endParaRPr lang="en-US" sz="2000" dirty="0">
              <a:solidFill>
                <a:srgbClr val="3241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3491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AI in Power BI with </a:t>
            </a:r>
            <a:r>
              <a:rPr lang="en-US" sz="2400" strike="sngStrike" dirty="0">
                <a:solidFill>
                  <a:srgbClr val="324147"/>
                </a:solidFill>
              </a:rPr>
              <a:t>Premium</a:t>
            </a:r>
            <a:r>
              <a:rPr lang="en-US" sz="2400" dirty="0">
                <a:solidFill>
                  <a:srgbClr val="324147"/>
                </a:solidFill>
              </a:rPr>
              <a:t> Fabric or Embedded Capacities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Configuring SQL Server ML Services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A closer look at </a:t>
            </a:r>
            <a:r>
              <a:rPr lang="en-US" sz="2400" dirty="0" err="1">
                <a:solidFill>
                  <a:srgbClr val="324147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sp_execute_external_script</a:t>
            </a:r>
            <a:endParaRPr lang="en-US" sz="2400" dirty="0">
              <a:solidFill>
                <a:srgbClr val="324147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Implementing the Predictive Backend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Let’s Use SQL Server External Languages with Power BI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Let’s Put it All Into Practice in Power BI</a:t>
            </a:r>
            <a:endParaRPr lang="it-IT" sz="2400" dirty="0">
              <a:solidFill>
                <a:srgbClr val="32414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5020"/>
            <a:ext cx="10515600" cy="4671849"/>
          </a:xfrm>
        </p:spPr>
        <p:txBody>
          <a:bodyPr>
            <a:normAutofit fontScale="70000" lnSpcReduction="20000"/>
          </a:bodyPr>
          <a:lstStyle/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Install a Python custom runtime for SQL Server 2019 (</a:t>
            </a:r>
            <a:r>
              <a:rPr lang="en-US" sz="2400" dirty="0">
                <a:solidFill>
                  <a:srgbClr val="324147"/>
                </a:solidFill>
                <a:hlinkClick r:id="rId2"/>
              </a:rPr>
              <a:t>https://learn.microsoft.com/en-us/sql/machine-learning/install/custom-runtime-python</a:t>
            </a:r>
            <a:r>
              <a:rPr lang="en-US" sz="2400" dirty="0">
                <a:solidFill>
                  <a:srgbClr val="324147"/>
                </a:solidFill>
              </a:rPr>
              <a:t>)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Install SQL Server 2022 Machine Learning Services (Python and R) on Windows (</a:t>
            </a:r>
            <a:r>
              <a:rPr lang="en-US" sz="2400" dirty="0">
                <a:solidFill>
                  <a:srgbClr val="324147"/>
                </a:solidFill>
                <a:hlinkClick r:id="rId3"/>
              </a:rPr>
              <a:t>https://learn.microsoft.com/en-us/sql/machine-learning/install/sql-machine-learning-services-windows-install-sql-2022</a:t>
            </a:r>
            <a:r>
              <a:rPr lang="en-US" sz="2400" dirty="0">
                <a:solidFill>
                  <a:srgbClr val="324147"/>
                </a:solidFill>
              </a:rPr>
              <a:t>)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Fix: Getting R and Python to actually work on SQL Server 2022 (</a:t>
            </a:r>
            <a:r>
              <a:rPr lang="en-US" sz="2400" dirty="0">
                <a:solidFill>
                  <a:srgbClr val="324147"/>
                </a:solidFill>
                <a:hlinkClick r:id="rId4"/>
              </a:rPr>
              <a:t>https://blog.greglow.com/2024/03/04/fix-getting-r-and-python-to-actually-work-on-sql-server-2022/</a:t>
            </a:r>
            <a:r>
              <a:rPr lang="en-US" sz="2400" dirty="0">
                <a:solidFill>
                  <a:srgbClr val="324147"/>
                </a:solidFill>
              </a:rPr>
              <a:t>)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SQL Server Language Extension Releases (</a:t>
            </a:r>
            <a:r>
              <a:rPr lang="en-US" sz="2400" dirty="0">
                <a:solidFill>
                  <a:srgbClr val="324147"/>
                </a:solidFill>
                <a:hlinkClick r:id="rId5"/>
              </a:rPr>
              <a:t>https://github.com/microsoft/sql-server-language-extensions/releases</a:t>
            </a:r>
            <a:r>
              <a:rPr lang="en-US" sz="2400" dirty="0">
                <a:solidFill>
                  <a:srgbClr val="324147"/>
                </a:solidFill>
              </a:rPr>
              <a:t>)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SQL Server on Windows: Isolation changes for Machine Learning Services (</a:t>
            </a:r>
            <a:r>
              <a:rPr lang="en-US" sz="2400" dirty="0">
                <a:solidFill>
                  <a:srgbClr val="324147"/>
                </a:solidFill>
                <a:hlinkClick r:id="rId6"/>
              </a:rPr>
              <a:t>https://learn.microsoft.com/en-us/sql/machine-learning/install/sql-server-machine-learning-services-2019</a:t>
            </a:r>
            <a:r>
              <a:rPr lang="en-US" sz="2400" dirty="0">
                <a:solidFill>
                  <a:srgbClr val="324147"/>
                </a:solidFill>
              </a:rPr>
              <a:t>) 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Implied authentication (loopback requests) (</a:t>
            </a:r>
            <a:r>
              <a:rPr lang="en-US" sz="2400" dirty="0">
                <a:solidFill>
                  <a:srgbClr val="324147"/>
                </a:solidFill>
                <a:hlinkClick r:id="rId7"/>
              </a:rPr>
              <a:t>https://learn.microsoft.com/en-us/sql/machine-learning/concepts/security?view=sql-server-ver16#implied-authentication-loopback-requests-1</a:t>
            </a:r>
            <a:r>
              <a:rPr lang="en-US" sz="2400" dirty="0">
                <a:solidFill>
                  <a:srgbClr val="324147"/>
                </a:solidFill>
              </a:rPr>
              <a:t>)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Manage Python and R workloads with Resource Governor in SQL Server Machine Learning Services (</a:t>
            </a:r>
            <a:r>
              <a:rPr lang="en-US" sz="2400" dirty="0">
                <a:solidFill>
                  <a:srgbClr val="324147"/>
                </a:solidFill>
                <a:hlinkClick r:id="rId8"/>
              </a:rPr>
              <a:t>https://learn.microsoft.com/en-us/sql/machine-learning/administration/resource-governor</a:t>
            </a:r>
            <a:r>
              <a:rPr lang="en-US" sz="2400" dirty="0">
                <a:solidFill>
                  <a:srgbClr val="32414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1120777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DC3FE-46BA-26AF-DA61-D20271342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94B722-41DA-FC5C-44AD-AA4AE3FFB199}"/>
              </a:ext>
            </a:extLst>
          </p:cNvPr>
          <p:cNvSpPr/>
          <p:nvPr/>
        </p:nvSpPr>
        <p:spPr>
          <a:xfrm>
            <a:off x="3228070" y="2967335"/>
            <a:ext cx="5735866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0" cap="none" spc="0" dirty="0">
                <a:ln w="0"/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YOU!! </a:t>
            </a:r>
            <a:r>
              <a:rPr lang="en-US" sz="6600" b="0" cap="none" spc="0" dirty="0">
                <a:ln w="0"/>
                <a:solidFill>
                  <a:srgbClr val="0093DD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6600" b="0" cap="none" spc="0" dirty="0">
              <a:ln w="0"/>
              <a:solidFill>
                <a:srgbClr val="0093DD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1293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C902-2DF1-DF95-0A26-BB3614BBF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2" y="2256079"/>
            <a:ext cx="10877546" cy="1325563"/>
          </a:xfrm>
        </p:spPr>
        <p:txBody>
          <a:bodyPr/>
          <a:lstStyle/>
          <a:p>
            <a:r>
              <a:rPr lang="en-US" sz="2800" dirty="0"/>
              <a:t>AI in Power BI with </a:t>
            </a:r>
            <a:r>
              <a:rPr lang="en-US" sz="2800" strike="sngStrike" dirty="0"/>
              <a:t>Premium</a:t>
            </a:r>
            <a:r>
              <a:rPr lang="en-US" sz="2800" dirty="0"/>
              <a:t> Fabric or Embedded Capacities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58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1"/>
            <a:ext cx="9162143" cy="1066799"/>
          </a:xfrm>
        </p:spPr>
        <p:txBody>
          <a:bodyPr/>
          <a:lstStyle/>
          <a:p>
            <a:r>
              <a:rPr lang="en-US" dirty="0"/>
              <a:t>AI Insights Integration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060" y="1289094"/>
            <a:ext cx="9036564" cy="4834890"/>
          </a:xfrm>
        </p:spPr>
        <p:txBody>
          <a:bodyPr>
            <a:noAutofit/>
          </a:bodyPr>
          <a:lstStyle/>
          <a:p>
            <a:pPr marL="0" lvl="0" indent="0">
              <a:buNone/>
            </a:pPr>
            <a:r>
              <a:rPr lang="en-US" sz="16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Functions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Language detection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 For each text field, returns the language name and ISO identifier (120 languages)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Extract Key Phrases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 For each text field, returns a list of key phrases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Score Sentiment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 Returns a sentiment score for each document, ranging from 0 (negative) to 1 (positive)</a:t>
            </a:r>
          </a:p>
          <a:p>
            <a:pPr lvl="0"/>
            <a:r>
              <a:rPr lang="en-US" sz="1600" b="1" dirty="0">
                <a:solidFill>
                  <a:prstClr val="black"/>
                </a:solidFill>
                <a:latin typeface="Calibri" panose="020F0502020204030204"/>
                <a:cs typeface="+mn-cs"/>
              </a:rPr>
              <a:t>Tag Images</a:t>
            </a:r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: Returns tags based on more than 2,000 recognizable objects, living beings, scenery, and actions.</a:t>
            </a:r>
            <a:endParaRPr lang="en-US" sz="700" dirty="0">
              <a:solidFill>
                <a:prstClr val="black"/>
              </a:solidFill>
              <a:latin typeface="Calibri" panose="020F0502020204030204"/>
            </a:endParaRPr>
          </a:p>
          <a:p>
            <a:pPr marL="0" lvl="0" indent="0">
              <a:buNone/>
            </a:pPr>
            <a:r>
              <a:rPr lang="en-US" sz="16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Access</a:t>
            </a:r>
          </a:p>
          <a:p>
            <a:pPr lvl="0"/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Self-Service Data Prep for dataflows</a:t>
            </a:r>
          </a:p>
          <a:p>
            <a:pPr lvl="0"/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Power Query online in the Power BI service</a:t>
            </a:r>
          </a:p>
          <a:p>
            <a:pPr lvl="0"/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Functions accessed from the ribbon in Power Query Editor or by invoking the M function directly</a:t>
            </a:r>
            <a:endParaRPr lang="en-US" sz="6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0" lvl="0" indent="0">
              <a:buNone/>
            </a:pPr>
            <a:r>
              <a:rPr lang="en-US" sz="16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Support</a:t>
            </a:r>
          </a:p>
          <a:p>
            <a:pPr lvl="0"/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Power BI</a:t>
            </a:r>
          </a:p>
          <a:p>
            <a:pPr lvl="1"/>
            <a:r>
              <a:rPr lang="en-US" sz="1400" strike="sngStrike" dirty="0">
                <a:solidFill>
                  <a:prstClr val="black"/>
                </a:solidFill>
                <a:latin typeface="Calibri" panose="020F0502020204030204"/>
                <a:cs typeface="+mn-cs"/>
              </a:rPr>
              <a:t>P1 and above capacities</a:t>
            </a:r>
          </a:p>
          <a:p>
            <a:pPr lvl="1"/>
            <a:r>
              <a:rPr lang="en-US" sz="1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Embedded: EM2, A2</a:t>
            </a:r>
          </a:p>
          <a:p>
            <a:pPr lvl="0"/>
            <a:r>
              <a:rPr lang="en-US" sz="16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Fabric capacities: F16 and above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B4EFE6-5BBA-F129-8C51-6819A4D53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6624" y="3915966"/>
            <a:ext cx="2561905" cy="19238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7D44EEE-947E-7A39-16C8-8667EC90C8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7498" y="1783080"/>
            <a:ext cx="2104762" cy="1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7718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500"/>
                            </p:stCondLst>
                            <p:childTnLst>
                              <p:par>
                                <p:cTn id="63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FAEDF-E7DD-7607-A2E3-E4D7374A5A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536E987-4646-180F-222A-24266D0B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0"/>
            <a:ext cx="9162143" cy="1066799"/>
          </a:xfrm>
        </p:spPr>
        <p:txBody>
          <a:bodyPr/>
          <a:lstStyle/>
          <a:p>
            <a:r>
              <a:rPr lang="en-US" dirty="0"/>
              <a:t>Azure ML Models Integration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D6B2DDA-922F-C9BB-FFBA-F976238B9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320929"/>
            <a:ext cx="8755604" cy="4709795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lang="en-US" sz="28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Functions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Any type of machine learning model provided by data scientists in the Azure ML workspace</a:t>
            </a:r>
          </a:p>
          <a:p>
            <a:pPr lvl="1"/>
            <a:r>
              <a:rPr lang="en-US" sz="2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Deployed API shaped accordingly to be consumed by Power BI</a:t>
            </a:r>
          </a:p>
          <a:p>
            <a:pPr marL="0" lvl="0" indent="0">
              <a:buNone/>
            </a:pPr>
            <a:endParaRPr lang="en-US" sz="1100" dirty="0">
              <a:solidFill>
                <a:srgbClr val="4472C4"/>
              </a:solidFill>
              <a:latin typeface="Calibri" panose="020F0502020204030204"/>
              <a:cs typeface="+mn-cs"/>
            </a:endParaRPr>
          </a:p>
          <a:p>
            <a:pPr marL="0" lvl="0" indent="0">
              <a:buNone/>
            </a:pPr>
            <a:r>
              <a:rPr lang="en-US" sz="28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Access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Self-Service Data Prep for dataflows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Power Query online in the Power BI service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Functions accessed from the ribbon in Power Query Editor or by invoking the M function directly</a:t>
            </a:r>
          </a:p>
          <a:p>
            <a:pPr marL="0" lvl="0" indent="0">
              <a:buNone/>
            </a:pPr>
            <a:endParaRPr lang="en-US" sz="9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0" lvl="0" indent="0">
              <a:buNone/>
            </a:pPr>
            <a:r>
              <a:rPr lang="en-US" sz="28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Support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Power BI</a:t>
            </a:r>
          </a:p>
          <a:p>
            <a:pPr lvl="1"/>
            <a:r>
              <a:rPr lang="en-US" sz="2400" strike="sngStrike" dirty="0">
                <a:solidFill>
                  <a:prstClr val="black"/>
                </a:solidFill>
                <a:latin typeface="Calibri" panose="020F0502020204030204"/>
                <a:cs typeface="+mn-cs"/>
              </a:rPr>
              <a:t>P1 and above capacities</a:t>
            </a:r>
          </a:p>
          <a:p>
            <a:pPr lvl="1"/>
            <a:r>
              <a:rPr lang="en-US" sz="2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Embedded: EM2, A2</a:t>
            </a:r>
          </a:p>
          <a:p>
            <a:pPr lvl="0"/>
            <a:r>
              <a:rPr lang="en-US" sz="28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Fabric capacities: F16 and above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3A23904-DD0A-A563-0C73-0CB7788BC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55654" y="1920240"/>
            <a:ext cx="2910616" cy="361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60989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5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500"/>
                            </p:stCondLst>
                            <p:childTnLst>
                              <p:par>
                                <p:cTn id="4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6B1D25-9302-F1A0-A706-DB19AD5DA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7C16D2-6CC0-F7A6-7FFE-3B2537FC8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1"/>
            <a:ext cx="9162143" cy="1061544"/>
          </a:xfrm>
        </p:spPr>
        <p:txBody>
          <a:bodyPr/>
          <a:lstStyle/>
          <a:p>
            <a:r>
              <a:rPr lang="en-US" dirty="0"/>
              <a:t>AutoML Integration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BC7663D-C340-3A2B-A74B-EF723B3221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050" y="1143000"/>
            <a:ext cx="4720590" cy="5292090"/>
          </a:xfrm>
        </p:spPr>
        <p:txBody>
          <a:bodyPr>
            <a:normAutofit fontScale="70000" lnSpcReduction="20000"/>
          </a:bodyPr>
          <a:lstStyle/>
          <a:p>
            <a:pPr marL="0" lvl="0" indent="0">
              <a:buNone/>
            </a:pPr>
            <a:r>
              <a:rPr lang="en-US" sz="29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Functions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Binary classification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Multi-label classification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Regression</a:t>
            </a:r>
          </a:p>
          <a:p>
            <a:pPr lvl="0">
              <a:buClr>
                <a:srgbClr val="7F7F7F"/>
              </a:buClr>
            </a:pPr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 time-series forecasting!</a:t>
            </a:r>
          </a:p>
          <a:p>
            <a:pPr lvl="0"/>
            <a:endParaRPr lang="en-US" sz="29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0" lvl="0" indent="0">
              <a:buNone/>
            </a:pPr>
            <a:r>
              <a:rPr lang="en-US" sz="29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Access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Available for Dataflows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Premium and embedded capacities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No need of Azure ML Workspace</a:t>
            </a:r>
          </a:p>
          <a:p>
            <a:pPr lvl="0"/>
            <a:endParaRPr lang="en-US" sz="2900" dirty="0">
              <a:solidFill>
                <a:prstClr val="black"/>
              </a:solidFill>
              <a:latin typeface="Calibri" panose="020F0502020204030204"/>
              <a:cs typeface="+mn-cs"/>
            </a:endParaRPr>
          </a:p>
          <a:p>
            <a:pPr marL="0" lvl="0" indent="0">
              <a:buNone/>
            </a:pPr>
            <a:r>
              <a:rPr lang="en-US" sz="2900" dirty="0">
                <a:solidFill>
                  <a:srgbClr val="4472C4"/>
                </a:solidFill>
                <a:latin typeface="Calibri" panose="020F0502020204030204"/>
                <a:cs typeface="+mn-cs"/>
              </a:rPr>
              <a:t>Support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Power BI</a:t>
            </a:r>
          </a:p>
          <a:p>
            <a:pPr lvl="1"/>
            <a:r>
              <a:rPr lang="en-US" sz="2400" strike="sngStrike" dirty="0">
                <a:solidFill>
                  <a:prstClr val="black"/>
                </a:solidFill>
                <a:latin typeface="Calibri" panose="020F0502020204030204"/>
                <a:cs typeface="+mn-cs"/>
              </a:rPr>
              <a:t>P1 and above capacities or PPU license</a:t>
            </a:r>
          </a:p>
          <a:p>
            <a:pPr lvl="1"/>
            <a:r>
              <a:rPr lang="en-US" sz="2400" dirty="0">
                <a:solidFill>
                  <a:prstClr val="black"/>
                </a:solidFill>
                <a:latin typeface="Calibri" panose="020F0502020204030204"/>
                <a:cs typeface="+mn-cs"/>
              </a:rPr>
              <a:t>Embedded</a:t>
            </a:r>
          </a:p>
          <a:p>
            <a:pPr lvl="0"/>
            <a:r>
              <a:rPr lang="en-US" sz="2900" dirty="0">
                <a:solidFill>
                  <a:prstClr val="black"/>
                </a:solidFill>
                <a:latin typeface="Calibri" panose="020F0502020204030204"/>
                <a:cs typeface="+mn-cs"/>
              </a:rPr>
              <a:t>Fabric capacities: F16 and above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D2AA596-ADA9-9602-25DC-4625852A4C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1981" y="1799466"/>
            <a:ext cx="6639969" cy="3259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44596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6000"/>
                            </p:stCondLst>
                            <p:childTnLst>
                              <p:par>
                                <p:cTn id="58" presetID="42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1656" y="1"/>
            <a:ext cx="9162143" cy="1066799"/>
          </a:xfrm>
        </p:spPr>
        <p:txBody>
          <a:bodyPr/>
          <a:lstStyle/>
          <a:p>
            <a:r>
              <a:rPr lang="en-US" dirty="0"/>
              <a:t>This AI Stuff is Cool, but…</a:t>
            </a:r>
            <a:endParaRPr lang="it-IT" dirty="0"/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D82471F6-8420-EDD8-D8C4-CDE3535039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67154" y="1609486"/>
            <a:ext cx="5657692" cy="3639027"/>
          </a:xfrm>
        </p:spPr>
      </p:pic>
    </p:spTree>
    <p:extLst>
      <p:ext uri="{BB962C8B-B14F-4D97-AF65-F5344CB8AC3E}">
        <p14:creationId xmlns:p14="http://schemas.microsoft.com/office/powerpoint/2010/main" val="921795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Event Theme 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Event Theme 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7291</TotalTime>
  <Words>2292</Words>
  <Application>Microsoft Office PowerPoint</Application>
  <PresentationFormat>Widescreen</PresentationFormat>
  <Paragraphs>272</Paragraphs>
  <Slides>41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41</vt:i4>
      </vt:variant>
    </vt:vector>
  </HeadingPairs>
  <TitlesOfParts>
    <vt:vector size="53" baseType="lpstr">
      <vt:lpstr>Arial</vt:lpstr>
      <vt:lpstr>Calibri</vt:lpstr>
      <vt:lpstr>Consolas</vt:lpstr>
      <vt:lpstr>Courier New</vt:lpstr>
      <vt:lpstr>Open Sans</vt:lpstr>
      <vt:lpstr>Open Sans Light</vt:lpstr>
      <vt:lpstr>Open Sans SemiBold</vt:lpstr>
      <vt:lpstr>Wingdings</vt:lpstr>
      <vt:lpstr>Event Theme 2</vt:lpstr>
      <vt:lpstr>1_Event Theme 2</vt:lpstr>
      <vt:lpstr>Event Theme 4</vt:lpstr>
      <vt:lpstr>1_Event Theme 4</vt:lpstr>
      <vt:lpstr>Enhancing Data Analysis: Leveraging SQL Server's Extensibility Framework with Power BI  Luca Zavarella</vt:lpstr>
      <vt:lpstr>PowerPoint Presentation</vt:lpstr>
      <vt:lpstr>PowerPoint Presentation</vt:lpstr>
      <vt:lpstr>Agenda</vt:lpstr>
      <vt:lpstr>AI in Power BI with Premium Fabric or Embedded Capacities</vt:lpstr>
      <vt:lpstr>AI Insights Integration</vt:lpstr>
      <vt:lpstr>Azure ML Models Integration</vt:lpstr>
      <vt:lpstr>AutoML Integration</vt:lpstr>
      <vt:lpstr>This AI Stuff is Cool, but…</vt:lpstr>
      <vt:lpstr>Power BI Python &amp; R Out-Of-The-Box</vt:lpstr>
      <vt:lpstr>Perform Advanced Analytics with a Pro License on SQL Server</vt:lpstr>
      <vt:lpstr>Configuring SQL Server ML Services</vt:lpstr>
      <vt:lpstr>Hidden Gems in SQL Server</vt:lpstr>
      <vt:lpstr>Only Available in SQL Server on-prem?</vt:lpstr>
      <vt:lpstr>Installing Python Custom Runtimes for SQL Server 1/2</vt:lpstr>
      <vt:lpstr>Installing Python Custom Runtimes for SQL Server 2/2</vt:lpstr>
      <vt:lpstr>Configuring the SQL Server Language Extensions 2/3</vt:lpstr>
      <vt:lpstr>Configuring the SQL Server Language Extensions 3/3</vt:lpstr>
      <vt:lpstr>Your First Python Script from SQL Server</vt:lpstr>
      <vt:lpstr>A closer look at sp_execute_external_script</vt:lpstr>
      <vt:lpstr>PowerPoint Presentation</vt:lpstr>
      <vt:lpstr>Implementing the predictive backend</vt:lpstr>
      <vt:lpstr>Using FLAML AutoML Model in SQL Server</vt:lpstr>
      <vt:lpstr>PowerPoint Presentation</vt:lpstr>
      <vt:lpstr>Let’s Use SQL Server External Languages with Power BI</vt:lpstr>
      <vt:lpstr>Why the Need of External Languages with Power BI</vt:lpstr>
      <vt:lpstr>What We’ll Do in Power BI</vt:lpstr>
      <vt:lpstr>Execute Stored Procedures in DirectQuery</vt:lpstr>
      <vt:lpstr>Converting an EXEC to SELECT ... FROM 1/2</vt:lpstr>
      <vt:lpstr>Converting an EXEC to SELECT ... FROM 2/2</vt:lpstr>
      <vt:lpstr>Let’s Put it All Into Practice in Power BI</vt:lpstr>
      <vt:lpstr>The Report Backbone</vt:lpstr>
      <vt:lpstr>Define Parameters in Power Query</vt:lpstr>
      <vt:lpstr>Bind Parameters to Table Fields</vt:lpstr>
      <vt:lpstr>Create the DirectQuery to SQL Server</vt:lpstr>
      <vt:lpstr>Let’s Use Parameters in SQL Statement</vt:lpstr>
      <vt:lpstr>Show the Prediction in a Card Visual</vt:lpstr>
      <vt:lpstr>PowerPoint Presentation</vt:lpstr>
      <vt:lpstr>Learn more about these topics</vt:lpstr>
      <vt:lpstr>References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Luca Zavarella</cp:lastModifiedBy>
  <cp:revision>15</cp:revision>
  <dcterms:created xsi:type="dcterms:W3CDTF">2022-10-11T15:09:05Z</dcterms:created>
  <dcterms:modified xsi:type="dcterms:W3CDTF">2025-02-22T14:01:36Z</dcterms:modified>
</cp:coreProperties>
</file>